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35999420" cy="50401220"/>
  <p:notesSz cx="6715125" cy="9239250"/>
  <p:defaultTextStyle>
    <a:defPPr>
      <a:defRPr lang="en-US"/>
    </a:defPPr>
    <a:lvl1pPr algn="ctr" rtl="0" fontAlgn="base">
      <a:spcBef>
        <a:spcPct val="0"/>
      </a:spcBef>
      <a:spcAft>
        <a:spcPct val="0"/>
      </a:spcAft>
      <a:defRPr sz="97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97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97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97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9700" kern="1200">
        <a:solidFill>
          <a:schemeClr val="tx1"/>
        </a:solidFill>
        <a:latin typeface="Arial" panose="020B0604020202020204" pitchFamily="34" charset="0"/>
        <a:ea typeface="+mn-ea"/>
        <a:cs typeface="+mn-cs"/>
      </a:defRPr>
    </a:lvl5pPr>
    <a:lvl6pPr marL="2286000" algn="l" defTabSz="914400" rtl="0" eaLnBrk="1" latinLnBrk="0" hangingPunct="1">
      <a:defRPr sz="9700" kern="1200">
        <a:solidFill>
          <a:schemeClr val="tx1"/>
        </a:solidFill>
        <a:latin typeface="Arial" panose="020B0604020202020204" pitchFamily="34" charset="0"/>
        <a:ea typeface="+mn-ea"/>
        <a:cs typeface="+mn-cs"/>
      </a:defRPr>
    </a:lvl6pPr>
    <a:lvl7pPr marL="2743200" algn="l" defTabSz="914400" rtl="0" eaLnBrk="1" latinLnBrk="0" hangingPunct="1">
      <a:defRPr sz="9700" kern="1200">
        <a:solidFill>
          <a:schemeClr val="tx1"/>
        </a:solidFill>
        <a:latin typeface="Arial" panose="020B0604020202020204" pitchFamily="34" charset="0"/>
        <a:ea typeface="+mn-ea"/>
        <a:cs typeface="+mn-cs"/>
      </a:defRPr>
    </a:lvl7pPr>
    <a:lvl8pPr marL="3200400" algn="l" defTabSz="914400" rtl="0" eaLnBrk="1" latinLnBrk="0" hangingPunct="1">
      <a:defRPr sz="9700" kern="1200">
        <a:solidFill>
          <a:schemeClr val="tx1"/>
        </a:solidFill>
        <a:latin typeface="Arial" panose="020B0604020202020204" pitchFamily="34" charset="0"/>
        <a:ea typeface="+mn-ea"/>
        <a:cs typeface="+mn-cs"/>
      </a:defRPr>
    </a:lvl8pPr>
    <a:lvl9pPr marL="3657600" algn="l" defTabSz="914400" rtl="0" eaLnBrk="1" latinLnBrk="0" hangingPunct="1">
      <a:defRPr sz="9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405" userDrawn="1">
          <p15:clr>
            <a:srgbClr val="A4A3A4"/>
          </p15:clr>
        </p15:guide>
        <p15:guide id="2" orient="horz" pos="31037" userDrawn="1">
          <p15:clr>
            <a:srgbClr val="A4A3A4"/>
          </p15:clr>
        </p15:guide>
        <p15:guide id="3" orient="horz" pos="6778" userDrawn="1">
          <p15:clr>
            <a:srgbClr val="A4A3A4"/>
          </p15:clr>
        </p15:guide>
        <p15:guide id="4" pos="11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77" autoAdjust="0"/>
    <p:restoredTop sz="94660"/>
  </p:normalViewPr>
  <p:slideViewPr>
    <p:cSldViewPr snapToGrid="0" showGuides="1">
      <p:cViewPr>
        <p:scale>
          <a:sx n="33" d="100"/>
          <a:sy n="33" d="100"/>
        </p:scale>
        <p:origin x="1040" y="-56"/>
      </p:cViewPr>
      <p:guideLst>
        <p:guide orient="horz" pos="7405"/>
        <p:guide orient="horz" pos="31037"/>
        <p:guide orient="horz" pos="6778"/>
        <p:guide pos="113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20900" y="692150"/>
            <a:ext cx="2474913" cy="3465513"/>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noProof="0"/>
              <a:t>Click to edit Master text styles</a:t>
            </a:r>
            <a:endParaRPr lang="en-US" altLang="en-US" noProof="0"/>
          </a:p>
          <a:p>
            <a:pPr lvl="1"/>
            <a:r>
              <a:rPr lang="en-US" altLang="en-US" noProof="0"/>
              <a:t>Second level</a:t>
            </a:r>
            <a:endParaRPr lang="en-US" altLang="en-US" noProof="0"/>
          </a:p>
          <a:p>
            <a:pPr lvl="2"/>
            <a:r>
              <a:rPr lang="en-US" altLang="en-US" noProof="0"/>
              <a:t>Third level</a:t>
            </a:r>
            <a:endParaRPr lang="en-US" altLang="en-US" noProof="0"/>
          </a:p>
          <a:p>
            <a:pPr lvl="3"/>
            <a:r>
              <a:rPr lang="en-US" altLang="en-US" noProof="0"/>
              <a:t>Fourth level</a:t>
            </a:r>
            <a:endParaRPr lang="en-US" altLang="en-US" noProof="0"/>
          </a:p>
          <a:p>
            <a:pPr lvl="4"/>
            <a:r>
              <a:rPr lang="en-US" altLang="en-US" noProof="0"/>
              <a:t>Fifth level</a:t>
            </a:r>
            <a:endParaRPr lang="en-US" altLang="en-US" noProof="0"/>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smtClean="0"/>
            </a:lvl1pPr>
          </a:lstStyle>
          <a:p>
            <a:pPr>
              <a:defRPr/>
            </a:pPr>
            <a:fld id="{A28325BA-7370-43E5-BA65-98CE04FA70D1}"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700">
                <a:solidFill>
                  <a:schemeClr val="tx1"/>
                </a:solidFill>
                <a:latin typeface="Arial" panose="020B0604020202020204" pitchFamily="34" charset="0"/>
              </a:defRPr>
            </a:lvl1pPr>
            <a:lvl2pPr marL="742950" indent="-285750" eaLnBrk="0" hangingPunct="0">
              <a:defRPr sz="9700">
                <a:solidFill>
                  <a:schemeClr val="tx1"/>
                </a:solidFill>
                <a:latin typeface="Arial" panose="020B0604020202020204" pitchFamily="34" charset="0"/>
              </a:defRPr>
            </a:lvl2pPr>
            <a:lvl3pPr marL="1143000" indent="-228600" eaLnBrk="0" hangingPunct="0">
              <a:defRPr sz="9700">
                <a:solidFill>
                  <a:schemeClr val="tx1"/>
                </a:solidFill>
                <a:latin typeface="Arial" panose="020B0604020202020204" pitchFamily="34" charset="0"/>
              </a:defRPr>
            </a:lvl3pPr>
            <a:lvl4pPr marL="1600200" indent="-228600" eaLnBrk="0" hangingPunct="0">
              <a:defRPr sz="9700">
                <a:solidFill>
                  <a:schemeClr val="tx1"/>
                </a:solidFill>
                <a:latin typeface="Arial" panose="020B0604020202020204" pitchFamily="34" charset="0"/>
              </a:defRPr>
            </a:lvl4pPr>
            <a:lvl5pPr marL="2057400" indent="-228600" eaLnBrk="0" hangingPunct="0">
              <a:defRPr sz="9700">
                <a:solidFill>
                  <a:schemeClr val="tx1"/>
                </a:solidFill>
                <a:latin typeface="Arial" panose="020B0604020202020204" pitchFamily="34" charset="0"/>
              </a:defRPr>
            </a:lvl5pPr>
            <a:lvl6pPr marL="2514600" indent="-228600" algn="ctr"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fld id="{A03A7434-A433-40CA-B6FF-3C5E21D6915B}" type="slidenum">
              <a:rPr lang="en-US" altLang="en-US" sz="1200"/>
            </a:fld>
            <a:endParaRPr lang="en-US" alt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338" y="15657513"/>
            <a:ext cx="30599062" cy="10802937"/>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5400675" y="28560713"/>
            <a:ext cx="25198388" cy="128809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00225" y="2017713"/>
            <a:ext cx="32399288" cy="840105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800225" y="11760200"/>
            <a:ext cx="32399288" cy="3326288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00088" y="2017713"/>
            <a:ext cx="8099425" cy="43005375"/>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800225" y="2017713"/>
            <a:ext cx="24147463" cy="4300537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225" y="2017713"/>
            <a:ext cx="32399288" cy="840105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800225" y="11760200"/>
            <a:ext cx="32399288" cy="332628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213" y="32388175"/>
            <a:ext cx="30600650" cy="10009188"/>
          </a:xfrm>
          <a:prstGeom prst="rect">
            <a:avLst/>
          </a:prstGeo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2843213" y="21362988"/>
            <a:ext cx="30600650" cy="11025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225" y="2017713"/>
            <a:ext cx="32399288" cy="840105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800225" y="11760200"/>
            <a:ext cx="16122650" cy="33262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8075275" y="11760200"/>
            <a:ext cx="16124238" cy="33262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225" y="2017713"/>
            <a:ext cx="32399288" cy="840105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800225" y="11282363"/>
            <a:ext cx="15905163" cy="47021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800225" y="15984538"/>
            <a:ext cx="15905163" cy="290385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8288000" y="11282363"/>
            <a:ext cx="15911513" cy="47021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8288000" y="15984538"/>
            <a:ext cx="15911513" cy="290385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0225" y="2017713"/>
            <a:ext cx="32399288" cy="8401050"/>
          </a:xfrm>
          <a:prstGeom prst="rect">
            <a:avLst/>
          </a:prstGeom>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225" y="2006600"/>
            <a:ext cx="11842750" cy="8540750"/>
          </a:xfrm>
          <a:prstGeom prst="rect">
            <a:avLst/>
          </a:prstGeo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14074775" y="2006600"/>
            <a:ext cx="20124738" cy="430164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800225" y="10547350"/>
            <a:ext cx="11842750" cy="344757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438" y="35280600"/>
            <a:ext cx="21599525" cy="4165600"/>
          </a:xfrm>
          <a:prstGeom prst="rect">
            <a:avLst/>
          </a:prstGeo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7056438" y="4503738"/>
            <a:ext cx="21599525" cy="30240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056438" y="39446200"/>
            <a:ext cx="21599525" cy="59150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wmf"/><Relationship Id="rId12" Type="http://schemas.openxmlformats.org/officeDocument/2006/relationships/hyperlink" Target="http://www.megaprint.com/" TargetMode="Externa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38727"/>
          <a:stretch>
            <a:fillRect/>
          </a:stretch>
        </p:blipFill>
        <p:spPr bwMode="auto">
          <a:xfrm>
            <a:off x="29738262" y="49521077"/>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userDrawn="1"/>
        </p:nvSpPr>
        <p:spPr>
          <a:xfrm>
            <a:off x="32970762" y="49444241"/>
            <a:ext cx="1975669" cy="292388"/>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86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86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86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8600" kern="1200">
                <a:solidFill>
                  <a:schemeClr val="tx1"/>
                </a:solidFill>
                <a:latin typeface="Arial" panose="020B0604020202020204" pitchFamily="34" charset="0"/>
                <a:ea typeface="+mn-ea"/>
                <a:cs typeface="+mn-cs"/>
              </a:defRPr>
            </a:lvl5pPr>
            <a:lvl6pPr marL="2286000" algn="l" defTabSz="914400" rtl="0" eaLnBrk="1" latinLnBrk="0" hangingPunct="1">
              <a:defRPr sz="8600" kern="1200">
                <a:solidFill>
                  <a:schemeClr val="tx1"/>
                </a:solidFill>
                <a:latin typeface="Arial" panose="020B0604020202020204" pitchFamily="34" charset="0"/>
                <a:ea typeface="+mn-ea"/>
                <a:cs typeface="+mn-cs"/>
              </a:defRPr>
            </a:lvl6pPr>
            <a:lvl7pPr marL="2743200" algn="l" defTabSz="914400" rtl="0" eaLnBrk="1" latinLnBrk="0" hangingPunct="1">
              <a:defRPr sz="8600" kern="1200">
                <a:solidFill>
                  <a:schemeClr val="tx1"/>
                </a:solidFill>
                <a:latin typeface="Arial" panose="020B0604020202020204" pitchFamily="34" charset="0"/>
                <a:ea typeface="+mn-ea"/>
                <a:cs typeface="+mn-cs"/>
              </a:defRPr>
            </a:lvl7pPr>
            <a:lvl8pPr marL="3200400" algn="l" defTabSz="914400" rtl="0" eaLnBrk="1" latinLnBrk="0" hangingPunct="1">
              <a:defRPr sz="8600" kern="1200">
                <a:solidFill>
                  <a:schemeClr val="tx1"/>
                </a:solidFill>
                <a:latin typeface="Arial" panose="020B0604020202020204" pitchFamily="34" charset="0"/>
                <a:ea typeface="+mn-ea"/>
                <a:cs typeface="+mn-cs"/>
              </a:defRPr>
            </a:lvl8pPr>
            <a:lvl9pPr marL="3657600" algn="l" defTabSz="914400" rtl="0" eaLnBrk="1" latinLnBrk="0" hangingPunct="1">
              <a:defRPr sz="8600" kern="1200">
                <a:solidFill>
                  <a:schemeClr val="tx1"/>
                </a:solidFill>
                <a:latin typeface="Arial" panose="020B0604020202020204" pitchFamily="34" charset="0"/>
                <a:ea typeface="+mn-ea"/>
                <a:cs typeface="+mn-cs"/>
              </a:defRPr>
            </a:lvl9pPr>
          </a:lstStyle>
          <a:p>
            <a:r>
              <a:rPr lang="en-US" sz="1300" dirty="0">
                <a:solidFill>
                  <a:schemeClr val="bg1"/>
                </a:solidFill>
              </a:rPr>
              <a:t>www.postersession.com</a:t>
            </a:r>
            <a:endParaRPr lang="en-US" sz="1300" dirty="0">
              <a:solidFill>
                <a:schemeClr val="bg1"/>
              </a:solidFill>
            </a:endParaRPr>
          </a:p>
        </p:txBody>
      </p:sp>
      <p:sp>
        <p:nvSpPr>
          <p:cNvPr id="6" name="TextBox 1"/>
          <p:cNvSpPr txBox="1"/>
          <p:nvPr userDrawn="1"/>
        </p:nvSpPr>
        <p:spPr>
          <a:xfrm>
            <a:off x="113" y="50278427"/>
            <a:ext cx="461986" cy="123111"/>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86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86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86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8600" kern="1200">
                <a:solidFill>
                  <a:schemeClr val="tx1"/>
                </a:solidFill>
                <a:latin typeface="Arial" panose="020B0604020202020204" pitchFamily="34" charset="0"/>
                <a:ea typeface="+mn-ea"/>
                <a:cs typeface="+mn-cs"/>
              </a:defRPr>
            </a:lvl5pPr>
            <a:lvl6pPr marL="2286000" algn="l" defTabSz="914400" rtl="0" eaLnBrk="1" latinLnBrk="0" hangingPunct="1">
              <a:defRPr sz="8600" kern="1200">
                <a:solidFill>
                  <a:schemeClr val="tx1"/>
                </a:solidFill>
                <a:latin typeface="Arial" panose="020B0604020202020204" pitchFamily="34" charset="0"/>
                <a:ea typeface="+mn-ea"/>
                <a:cs typeface="+mn-cs"/>
              </a:defRPr>
            </a:lvl6pPr>
            <a:lvl7pPr marL="2743200" algn="l" defTabSz="914400" rtl="0" eaLnBrk="1" latinLnBrk="0" hangingPunct="1">
              <a:defRPr sz="8600" kern="1200">
                <a:solidFill>
                  <a:schemeClr val="tx1"/>
                </a:solidFill>
                <a:latin typeface="Arial" panose="020B0604020202020204" pitchFamily="34" charset="0"/>
                <a:ea typeface="+mn-ea"/>
                <a:cs typeface="+mn-cs"/>
              </a:defRPr>
            </a:lvl7pPr>
            <a:lvl8pPr marL="3200400" algn="l" defTabSz="914400" rtl="0" eaLnBrk="1" latinLnBrk="0" hangingPunct="1">
              <a:defRPr sz="8600" kern="1200">
                <a:solidFill>
                  <a:schemeClr val="tx1"/>
                </a:solidFill>
                <a:latin typeface="Arial" panose="020B0604020202020204" pitchFamily="34" charset="0"/>
                <a:ea typeface="+mn-ea"/>
                <a:cs typeface="+mn-cs"/>
              </a:defRPr>
            </a:lvl8pPr>
            <a:lvl9pPr marL="3657600" algn="l" defTabSz="914400" rtl="0" eaLnBrk="1" latinLnBrk="0" hangingPunct="1">
              <a:defRPr sz="8600" kern="1200">
                <a:solidFill>
                  <a:schemeClr val="tx1"/>
                </a:solidFill>
                <a:latin typeface="Arial" panose="020B0604020202020204" pitchFamily="34" charset="0"/>
                <a:ea typeface="+mn-ea"/>
                <a:cs typeface="+mn-cs"/>
              </a:defRPr>
            </a:lvl9pPr>
          </a:lstStyle>
          <a:p>
            <a:r>
              <a:rPr lang="en-US" sz="200" dirty="0">
                <a:solidFill>
                  <a:srgbClr val="003064"/>
                </a:solidFill>
              </a:rPr>
              <a:t>www.postersession.com</a:t>
            </a:r>
            <a:endParaRPr lang="en-US" sz="200" dirty="0">
              <a:solidFill>
                <a:srgbClr val="003064"/>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7125" rtl="0" eaLnBrk="0" fontAlgn="base" hangingPunct="0">
        <a:spcBef>
          <a:spcPct val="0"/>
        </a:spcBef>
        <a:spcAft>
          <a:spcPct val="0"/>
        </a:spcAft>
        <a:defRPr sz="23700">
          <a:solidFill>
            <a:schemeClr val="tx2"/>
          </a:solidFill>
          <a:latin typeface="+mj-lt"/>
          <a:ea typeface="+mj-ea"/>
          <a:cs typeface="+mj-cs"/>
        </a:defRPr>
      </a:lvl1pPr>
      <a:lvl2pPr algn="ctr" defTabSz="4937125" rtl="0" eaLnBrk="0" fontAlgn="base" hangingPunct="0">
        <a:spcBef>
          <a:spcPct val="0"/>
        </a:spcBef>
        <a:spcAft>
          <a:spcPct val="0"/>
        </a:spcAft>
        <a:defRPr sz="23700">
          <a:solidFill>
            <a:schemeClr val="tx2"/>
          </a:solidFill>
          <a:latin typeface="Arial" panose="020B0604020202020204" pitchFamily="34" charset="0"/>
        </a:defRPr>
      </a:lvl2pPr>
      <a:lvl3pPr algn="ctr" defTabSz="4937125" rtl="0" eaLnBrk="0" fontAlgn="base" hangingPunct="0">
        <a:spcBef>
          <a:spcPct val="0"/>
        </a:spcBef>
        <a:spcAft>
          <a:spcPct val="0"/>
        </a:spcAft>
        <a:defRPr sz="23700">
          <a:solidFill>
            <a:schemeClr val="tx2"/>
          </a:solidFill>
          <a:latin typeface="Arial" panose="020B0604020202020204" pitchFamily="34" charset="0"/>
        </a:defRPr>
      </a:lvl3pPr>
      <a:lvl4pPr algn="ctr" defTabSz="4937125" rtl="0" eaLnBrk="0" fontAlgn="base" hangingPunct="0">
        <a:spcBef>
          <a:spcPct val="0"/>
        </a:spcBef>
        <a:spcAft>
          <a:spcPct val="0"/>
        </a:spcAft>
        <a:defRPr sz="23700">
          <a:solidFill>
            <a:schemeClr val="tx2"/>
          </a:solidFill>
          <a:latin typeface="Arial" panose="020B0604020202020204" pitchFamily="34" charset="0"/>
        </a:defRPr>
      </a:lvl4pPr>
      <a:lvl5pPr algn="ctr" defTabSz="4937125" rtl="0" eaLnBrk="0" fontAlgn="base" hangingPunct="0">
        <a:spcBef>
          <a:spcPct val="0"/>
        </a:spcBef>
        <a:spcAft>
          <a:spcPct val="0"/>
        </a:spcAft>
        <a:defRPr sz="23700">
          <a:solidFill>
            <a:schemeClr val="tx2"/>
          </a:solidFill>
          <a:latin typeface="Arial" panose="020B0604020202020204" pitchFamily="34" charset="0"/>
        </a:defRPr>
      </a:lvl5pPr>
      <a:lvl6pPr marL="457200" algn="ctr" defTabSz="4937125" rtl="0" fontAlgn="base">
        <a:spcBef>
          <a:spcPct val="0"/>
        </a:spcBef>
        <a:spcAft>
          <a:spcPct val="0"/>
        </a:spcAft>
        <a:defRPr sz="23700">
          <a:solidFill>
            <a:schemeClr val="tx2"/>
          </a:solidFill>
          <a:latin typeface="Arial" panose="020B0604020202020204" pitchFamily="34" charset="0"/>
        </a:defRPr>
      </a:lvl6pPr>
      <a:lvl7pPr marL="914400" algn="ctr" defTabSz="4937125" rtl="0" fontAlgn="base">
        <a:spcBef>
          <a:spcPct val="0"/>
        </a:spcBef>
        <a:spcAft>
          <a:spcPct val="0"/>
        </a:spcAft>
        <a:defRPr sz="23700">
          <a:solidFill>
            <a:schemeClr val="tx2"/>
          </a:solidFill>
          <a:latin typeface="Arial" panose="020B0604020202020204" pitchFamily="34" charset="0"/>
        </a:defRPr>
      </a:lvl7pPr>
      <a:lvl8pPr marL="1371600" algn="ctr" defTabSz="4937125" rtl="0" fontAlgn="base">
        <a:spcBef>
          <a:spcPct val="0"/>
        </a:spcBef>
        <a:spcAft>
          <a:spcPct val="0"/>
        </a:spcAft>
        <a:defRPr sz="23700">
          <a:solidFill>
            <a:schemeClr val="tx2"/>
          </a:solidFill>
          <a:latin typeface="Arial" panose="020B0604020202020204" pitchFamily="34" charset="0"/>
        </a:defRPr>
      </a:lvl8pPr>
      <a:lvl9pPr marL="1828800" algn="ctr" defTabSz="4937125" rtl="0" fontAlgn="base">
        <a:spcBef>
          <a:spcPct val="0"/>
        </a:spcBef>
        <a:spcAft>
          <a:spcPct val="0"/>
        </a:spcAft>
        <a:defRPr sz="23700">
          <a:solidFill>
            <a:schemeClr val="tx2"/>
          </a:solidFill>
          <a:latin typeface="Arial" panose="020B0604020202020204" pitchFamily="34" charset="0"/>
        </a:defRPr>
      </a:lvl9pPr>
    </p:titleStyle>
    <p:bodyStyle>
      <a:lvl1pPr marL="1851025" indent="-1851025" algn="l" defTabSz="4937125" rtl="0" eaLnBrk="0" fontAlgn="base" hangingPunct="0">
        <a:spcBef>
          <a:spcPct val="20000"/>
        </a:spcBef>
        <a:spcAft>
          <a:spcPct val="0"/>
        </a:spcAft>
        <a:buChar char="•"/>
        <a:defRPr sz="17400">
          <a:solidFill>
            <a:schemeClr val="tx1"/>
          </a:solidFill>
          <a:latin typeface="+mn-lt"/>
          <a:ea typeface="+mn-ea"/>
          <a:cs typeface="+mn-cs"/>
        </a:defRPr>
      </a:lvl1pPr>
      <a:lvl2pPr marL="4010025" indent="-1543050" algn="l" defTabSz="4937125" rtl="0" eaLnBrk="0" fontAlgn="base" hangingPunct="0">
        <a:spcBef>
          <a:spcPct val="20000"/>
        </a:spcBef>
        <a:spcAft>
          <a:spcPct val="0"/>
        </a:spcAft>
        <a:buChar char="–"/>
        <a:defRPr sz="15100">
          <a:solidFill>
            <a:schemeClr val="tx1"/>
          </a:solidFill>
          <a:latin typeface="+mn-lt"/>
        </a:defRPr>
      </a:lvl2pPr>
      <a:lvl3pPr marL="6169025" indent="-1231900" algn="l" defTabSz="4937125" rtl="0" eaLnBrk="0" fontAlgn="base" hangingPunct="0">
        <a:spcBef>
          <a:spcPct val="20000"/>
        </a:spcBef>
        <a:spcAft>
          <a:spcPct val="0"/>
        </a:spcAft>
        <a:buChar char="•"/>
        <a:defRPr sz="13000">
          <a:solidFill>
            <a:schemeClr val="tx1"/>
          </a:solidFill>
          <a:latin typeface="+mn-lt"/>
        </a:defRPr>
      </a:lvl3pPr>
      <a:lvl4pPr marL="8637905" indent="-1233805" algn="l" defTabSz="4937125" rtl="0" eaLnBrk="0" fontAlgn="base" hangingPunct="0">
        <a:spcBef>
          <a:spcPct val="20000"/>
        </a:spcBef>
        <a:spcAft>
          <a:spcPct val="0"/>
        </a:spcAft>
        <a:buChar char="–"/>
        <a:defRPr sz="10700">
          <a:solidFill>
            <a:schemeClr val="tx1"/>
          </a:solidFill>
          <a:latin typeface="+mn-lt"/>
        </a:defRPr>
      </a:lvl4pPr>
      <a:lvl5pPr marL="11106150" indent="-1231900" algn="l" defTabSz="4937125" rtl="0" eaLnBrk="0" fontAlgn="base" hangingPunct="0">
        <a:spcBef>
          <a:spcPct val="20000"/>
        </a:spcBef>
        <a:spcAft>
          <a:spcPct val="0"/>
        </a:spcAft>
        <a:buChar char="»"/>
        <a:defRPr sz="10700">
          <a:solidFill>
            <a:schemeClr val="tx1"/>
          </a:solidFill>
          <a:latin typeface="+mn-lt"/>
        </a:defRPr>
      </a:lvl5pPr>
      <a:lvl6pPr marL="11563350" indent="-1231900" algn="l" defTabSz="4937125" rtl="0" fontAlgn="base">
        <a:spcBef>
          <a:spcPct val="20000"/>
        </a:spcBef>
        <a:spcAft>
          <a:spcPct val="0"/>
        </a:spcAft>
        <a:buChar char="»"/>
        <a:defRPr sz="10700">
          <a:solidFill>
            <a:schemeClr val="tx1"/>
          </a:solidFill>
          <a:latin typeface="+mn-lt"/>
        </a:defRPr>
      </a:lvl6pPr>
      <a:lvl7pPr marL="12020550" indent="-1231900" algn="l" defTabSz="4937125" rtl="0" fontAlgn="base">
        <a:spcBef>
          <a:spcPct val="20000"/>
        </a:spcBef>
        <a:spcAft>
          <a:spcPct val="0"/>
        </a:spcAft>
        <a:buChar char="»"/>
        <a:defRPr sz="10700">
          <a:solidFill>
            <a:schemeClr val="tx1"/>
          </a:solidFill>
          <a:latin typeface="+mn-lt"/>
        </a:defRPr>
      </a:lvl7pPr>
      <a:lvl8pPr marL="12477750" indent="-1231900" algn="l" defTabSz="4937125" rtl="0" fontAlgn="base">
        <a:spcBef>
          <a:spcPct val="20000"/>
        </a:spcBef>
        <a:spcAft>
          <a:spcPct val="0"/>
        </a:spcAft>
        <a:buChar char="»"/>
        <a:defRPr sz="10700">
          <a:solidFill>
            <a:schemeClr val="tx1"/>
          </a:solidFill>
          <a:latin typeface="+mn-lt"/>
        </a:defRPr>
      </a:lvl8pPr>
      <a:lvl9pPr marL="12934950" indent="-1231900" algn="l" defTabSz="4937125"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hyperlink" Target="https://www.postersession.com/or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chemeClr val="bg1"/>
            </a:gs>
            <a:gs pos="100000">
              <a:srgbClr val="003064"/>
            </a:gs>
          </a:gsLst>
          <a:lin ang="5400000" scaled="1"/>
        </a:gradFill>
        <a:effectLst/>
      </p:bgPr>
    </p:bg>
    <p:spTree>
      <p:nvGrpSpPr>
        <p:cNvPr id="1" name=""/>
        <p:cNvGrpSpPr/>
        <p:nvPr/>
      </p:nvGrpSpPr>
      <p:grpSpPr>
        <a:xfrm>
          <a:off x="0" y="0"/>
          <a:ext cx="0" cy="0"/>
          <a:chOff x="0" y="0"/>
          <a:chExt cx="0" cy="0"/>
        </a:xfrm>
      </p:grpSpPr>
      <p:sp>
        <p:nvSpPr>
          <p:cNvPr id="2050" name="AutoShape 50"/>
          <p:cNvSpPr>
            <a:spLocks noChangeArrowheads="1"/>
          </p:cNvSpPr>
          <p:nvPr/>
        </p:nvSpPr>
        <p:spPr bwMode="auto">
          <a:xfrm>
            <a:off x="18208625" y="8938419"/>
            <a:ext cx="16937038" cy="40406638"/>
          </a:xfrm>
          <a:prstGeom prst="roundRect">
            <a:avLst>
              <a:gd name="adj" fmla="val 7000"/>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700">
                <a:solidFill>
                  <a:schemeClr val="tx1"/>
                </a:solidFill>
                <a:latin typeface="Arial" panose="020B0604020202020204" pitchFamily="34" charset="0"/>
              </a:defRPr>
            </a:lvl1pPr>
            <a:lvl2pPr marL="742950" indent="-285750" eaLnBrk="0" hangingPunct="0">
              <a:defRPr sz="9700">
                <a:solidFill>
                  <a:schemeClr val="tx1"/>
                </a:solidFill>
                <a:latin typeface="Arial" panose="020B0604020202020204" pitchFamily="34" charset="0"/>
              </a:defRPr>
            </a:lvl2pPr>
            <a:lvl3pPr marL="1143000" indent="-228600" eaLnBrk="0" hangingPunct="0">
              <a:defRPr sz="9700">
                <a:solidFill>
                  <a:schemeClr val="tx1"/>
                </a:solidFill>
                <a:latin typeface="Arial" panose="020B0604020202020204" pitchFamily="34" charset="0"/>
              </a:defRPr>
            </a:lvl3pPr>
            <a:lvl4pPr marL="1600200" indent="-228600" eaLnBrk="0" hangingPunct="0">
              <a:defRPr sz="9700">
                <a:solidFill>
                  <a:schemeClr val="tx1"/>
                </a:solidFill>
                <a:latin typeface="Arial" panose="020B0604020202020204" pitchFamily="34" charset="0"/>
              </a:defRPr>
            </a:lvl4pPr>
            <a:lvl5pPr marL="2057400" indent="-228600" eaLnBrk="0" hangingPunct="0">
              <a:defRPr sz="9700">
                <a:solidFill>
                  <a:schemeClr val="tx1"/>
                </a:solidFill>
                <a:latin typeface="Arial" panose="020B0604020202020204" pitchFamily="34" charset="0"/>
              </a:defRPr>
            </a:lvl5pPr>
            <a:lvl6pPr marL="2514600" indent="-228600" algn="ctr"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eaLnBrk="0" fontAlgn="base" hangingPunct="0">
              <a:spcBef>
                <a:spcPct val="0"/>
              </a:spcBef>
              <a:spcAft>
                <a:spcPct val="0"/>
              </a:spcAft>
              <a:defRPr sz="9700">
                <a:solidFill>
                  <a:schemeClr val="tx1"/>
                </a:solidFill>
                <a:latin typeface="Arial" panose="020B0604020202020204" pitchFamily="34" charset="0"/>
              </a:defRPr>
            </a:lvl9pPr>
          </a:lstStyle>
          <a:p>
            <a:pPr lvl="0"/>
            <a:endParaRPr lang="zh-CN" altLang="zh-CN" dirty="0"/>
          </a:p>
        </p:txBody>
      </p:sp>
      <p:sp>
        <p:nvSpPr>
          <p:cNvPr id="2051" name="AutoShape 4"/>
          <p:cNvSpPr>
            <a:spLocks noChangeArrowheads="1"/>
          </p:cNvSpPr>
          <p:nvPr/>
        </p:nvSpPr>
        <p:spPr bwMode="auto">
          <a:xfrm>
            <a:off x="625475" y="8858250"/>
            <a:ext cx="16938625" cy="40412988"/>
          </a:xfrm>
          <a:prstGeom prst="roundRect">
            <a:avLst>
              <a:gd name="adj" fmla="val 7000"/>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700">
                <a:solidFill>
                  <a:schemeClr val="tx1"/>
                </a:solidFill>
                <a:latin typeface="Arial" panose="020B0604020202020204" pitchFamily="34" charset="0"/>
              </a:defRPr>
            </a:lvl1pPr>
            <a:lvl2pPr marL="742950" indent="-285750" eaLnBrk="0" hangingPunct="0">
              <a:defRPr sz="9700">
                <a:solidFill>
                  <a:schemeClr val="tx1"/>
                </a:solidFill>
                <a:latin typeface="Arial" panose="020B0604020202020204" pitchFamily="34" charset="0"/>
              </a:defRPr>
            </a:lvl2pPr>
            <a:lvl3pPr marL="1143000" indent="-228600" eaLnBrk="0" hangingPunct="0">
              <a:defRPr sz="9700">
                <a:solidFill>
                  <a:schemeClr val="tx1"/>
                </a:solidFill>
                <a:latin typeface="Arial" panose="020B0604020202020204" pitchFamily="34" charset="0"/>
              </a:defRPr>
            </a:lvl3pPr>
            <a:lvl4pPr marL="1600200" indent="-228600" eaLnBrk="0" hangingPunct="0">
              <a:defRPr sz="9700">
                <a:solidFill>
                  <a:schemeClr val="tx1"/>
                </a:solidFill>
                <a:latin typeface="Arial" panose="020B0604020202020204" pitchFamily="34" charset="0"/>
              </a:defRPr>
            </a:lvl4pPr>
            <a:lvl5pPr marL="2057400" indent="-228600" eaLnBrk="0" hangingPunct="0">
              <a:defRPr sz="9700">
                <a:solidFill>
                  <a:schemeClr val="tx1"/>
                </a:solidFill>
                <a:latin typeface="Arial" panose="020B0604020202020204" pitchFamily="34" charset="0"/>
              </a:defRPr>
            </a:lvl5pPr>
            <a:lvl6pPr marL="2514600" indent="-228600" algn="ctr"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endParaRPr lang="en-US" altLang="en-US" dirty="0"/>
          </a:p>
        </p:txBody>
      </p:sp>
      <p:sp>
        <p:nvSpPr>
          <p:cNvPr id="2052" name="Text Box 9"/>
          <p:cNvSpPr txBox="1">
            <a:spLocks noChangeArrowheads="1"/>
          </p:cNvSpPr>
          <p:nvPr/>
        </p:nvSpPr>
        <p:spPr bwMode="auto">
          <a:xfrm>
            <a:off x="1395413" y="9493250"/>
            <a:ext cx="15849600" cy="634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algn="l">
              <a:lnSpc>
                <a:spcPct val="95000"/>
              </a:lnSpc>
            </a:pPr>
            <a:endParaRPr lang="en-US" altLang="en-US" sz="3100" dirty="0">
              <a:latin typeface="Times New Roman" panose="02020603050405020304" pitchFamily="18" charset="0"/>
            </a:endParaRPr>
          </a:p>
          <a:p>
            <a:pPr algn="l">
              <a:lnSpc>
                <a:spcPct val="95000"/>
              </a:lnSpc>
            </a:pPr>
            <a:endParaRPr lang="en-US" altLang="en-US" sz="8000" dirty="0">
              <a:latin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In recent years, the ship transportation has become more popular with higher transportation rate in the domestic and international businesses. However, due to the fact that ship undertakes the high capacity of the shipment and the travel distance of the ship will rapidly increase in these years; then the ship hull structure will attach plenty of sea creatures and trashes on its lower hull body and it will cause the hull structure chemical corrosion and physical damages.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In order to solve this issue, marine robot associates with its water squirt pipe can deal with this type of issue that can rinse and clean the ship hull so that it keeps the ship structure clean to avoid any chemical corrosions and physical damages on its structure. This paper will use ANSYS software to perform the computational fluid dynamic (CFD) for the water fluent inside the pipe to analyze which velocity is the best range to rinse the ship hull under the water without damage the hull structure.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53" name="Text Box 10"/>
          <p:cNvSpPr txBox="1">
            <a:spLocks noChangeArrowheads="1"/>
          </p:cNvSpPr>
          <p:nvPr/>
        </p:nvSpPr>
        <p:spPr bwMode="auto">
          <a:xfrm>
            <a:off x="176213" y="15737426"/>
            <a:ext cx="18288000" cy="15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zh-CN" b="1" dirty="0">
                <a:effectLst/>
                <a:latin typeface="Times New Roman" panose="02020603050405020304" pitchFamily="18" charset="0"/>
                <a:ea typeface="等线" panose="02010600030101010101" pitchFamily="2" charset="-122"/>
              </a:rPr>
              <a:t>Structure of the marine robot</a:t>
            </a:r>
            <a:endParaRPr lang="en-US" altLang="en-US" b="1" dirty="0"/>
          </a:p>
        </p:txBody>
      </p:sp>
      <p:sp>
        <p:nvSpPr>
          <p:cNvPr id="2054" name="Text Box 11"/>
          <p:cNvSpPr txBox="1">
            <a:spLocks noChangeArrowheads="1"/>
          </p:cNvSpPr>
          <p:nvPr/>
        </p:nvSpPr>
        <p:spPr bwMode="auto">
          <a:xfrm>
            <a:off x="22554406" y="33178961"/>
            <a:ext cx="8064500"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en-US" b="1" dirty="0"/>
              <a:t>Conclusions</a:t>
            </a:r>
            <a:endParaRPr lang="en-US" altLang="en-US" b="1" dirty="0"/>
          </a:p>
        </p:txBody>
      </p:sp>
      <p:sp>
        <p:nvSpPr>
          <p:cNvPr id="2055" name="AutoShape 13"/>
          <p:cNvSpPr>
            <a:spLocks noChangeArrowheads="1"/>
          </p:cNvSpPr>
          <p:nvPr/>
        </p:nvSpPr>
        <p:spPr bwMode="auto">
          <a:xfrm>
            <a:off x="561975" y="582613"/>
            <a:ext cx="34875788" cy="713422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2" tIns="51421" rIns="102842" bIns="51421" anchor="ct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endParaRPr lang="en-US" altLang="en-US">
              <a:solidFill>
                <a:schemeClr val="bg1"/>
              </a:solidFill>
            </a:endParaRPr>
          </a:p>
        </p:txBody>
      </p:sp>
      <p:sp>
        <p:nvSpPr>
          <p:cNvPr id="2056" name="Text Box 14"/>
          <p:cNvSpPr txBox="1">
            <a:spLocks noChangeArrowheads="1"/>
          </p:cNvSpPr>
          <p:nvPr/>
        </p:nvSpPr>
        <p:spPr bwMode="auto">
          <a:xfrm>
            <a:off x="1093788" y="504250"/>
            <a:ext cx="33561337" cy="132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zh-CN" sz="14500" b="1" dirty="0"/>
              <a:t>Ship Hull Rinsing Water Squirt Pipe Inlet and Outlet Velocity Analysis </a:t>
            </a:r>
            <a:endParaRPr lang="en-US" altLang="zh-CN" sz="14500" b="1" dirty="0"/>
          </a:p>
          <a:p>
            <a:pPr algn="ctr"/>
            <a:r>
              <a:rPr lang="en-US" altLang="zh-CN" sz="8000" kern="100" dirty="0" err="1">
                <a:effectLst/>
                <a:latin typeface="Times New Roman" panose="02020603050405020304" pitchFamily="18" charset="0"/>
                <a:ea typeface="等线" panose="02010600030101010101" pitchFamily="2" charset="-122"/>
                <a:cs typeface="Times New Roman" panose="02020603050405020304" pitchFamily="18" charset="0"/>
              </a:rPr>
              <a:t>Boyuan</a:t>
            </a:r>
            <a:r>
              <a:rPr lang="en-US" altLang="zh-CN" sz="8000" kern="100" dirty="0">
                <a:effectLst/>
                <a:latin typeface="Times New Roman" panose="02020603050405020304" pitchFamily="18" charset="0"/>
                <a:ea typeface="等线" panose="02010600030101010101" pitchFamily="2" charset="-122"/>
                <a:cs typeface="Times New Roman" panose="02020603050405020304" pitchFamily="18" charset="0"/>
              </a:rPr>
              <a:t> Zhao, Dong Zheng</a:t>
            </a:r>
            <a:endParaRPr lang="zh-CN" altLang="zh-CN" sz="80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altLang="zh-CN" sz="8000" i="1" kern="100" dirty="0">
                <a:effectLst/>
                <a:latin typeface="Times New Roman" panose="02020603050405020304" pitchFamily="18" charset="0"/>
                <a:ea typeface="等线" panose="02010600030101010101" pitchFamily="2" charset="-122"/>
                <a:cs typeface="Times New Roman" panose="02020603050405020304" pitchFamily="18" charset="0"/>
              </a:rPr>
              <a:t>China Coal Technology &amp; Engineering Group Shanghai Co., Ltd.</a:t>
            </a:r>
            <a:endParaRPr lang="zh-CN" altLang="zh-CN" sz="8000" kern="100" dirty="0">
              <a:effectLst/>
              <a:latin typeface="等线" panose="02010600030101010101" pitchFamily="2" charset="-122"/>
              <a:ea typeface="等线" panose="02010600030101010101" pitchFamily="2" charset="-122"/>
              <a:cs typeface="Times New Roman" panose="02020603050405020304" pitchFamily="18" charset="0"/>
            </a:endParaRPr>
          </a:p>
          <a:p>
            <a:pPr eaLnBrk="1" hangingPunct="1">
              <a:spcBef>
                <a:spcPct val="50000"/>
              </a:spcBef>
            </a:pPr>
            <a:endParaRPr lang="zh-CN" altLang="zh-CN" sz="14500" b="1" dirty="0"/>
          </a:p>
          <a:p>
            <a:pPr eaLnBrk="1" hangingPunct="1">
              <a:spcBef>
                <a:spcPct val="50000"/>
              </a:spcBef>
            </a:pPr>
            <a:endParaRPr lang="en-US" altLang="en-US" sz="6000" b="1" dirty="0"/>
          </a:p>
          <a:p>
            <a:pPr eaLnBrk="1" hangingPunct="1"/>
            <a:endParaRPr lang="en-US" altLang="en-US" b="1" dirty="0"/>
          </a:p>
        </p:txBody>
      </p:sp>
      <p:sp>
        <p:nvSpPr>
          <p:cNvPr id="2058" name="Text Box 27"/>
          <p:cNvSpPr txBox="1">
            <a:spLocks noChangeArrowheads="1"/>
          </p:cNvSpPr>
          <p:nvPr/>
        </p:nvSpPr>
        <p:spPr bwMode="auto">
          <a:xfrm>
            <a:off x="22772266" y="38257328"/>
            <a:ext cx="6811963"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en-US" sz="7300" dirty="0"/>
              <a:t>Bibliography</a:t>
            </a:r>
            <a:endParaRPr lang="en-US" altLang="en-US" sz="7300" dirty="0"/>
          </a:p>
        </p:txBody>
      </p:sp>
      <p:sp>
        <p:nvSpPr>
          <p:cNvPr id="2059" name="Text Box 36"/>
          <p:cNvSpPr txBox="1">
            <a:spLocks noChangeArrowheads="1"/>
          </p:cNvSpPr>
          <p:nvPr/>
        </p:nvSpPr>
        <p:spPr bwMode="auto">
          <a:xfrm>
            <a:off x="1318418" y="17273887"/>
            <a:ext cx="16003589" cy="50554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798" tIns="34397" rIns="68798" bIns="34397">
            <a:spAutoFit/>
          </a:bodyPr>
          <a:lstStyle>
            <a:lvl1pPr defTabSz="690880" eaLnBrk="0" hangingPunct="0">
              <a:defRPr sz="9700">
                <a:solidFill>
                  <a:schemeClr val="tx1"/>
                </a:solidFill>
                <a:latin typeface="Arial" panose="020B0604020202020204" pitchFamily="34" charset="0"/>
              </a:defRPr>
            </a:lvl1pPr>
            <a:lvl2pPr marL="742950" indent="-285750" defTabSz="690880" eaLnBrk="0" hangingPunct="0">
              <a:defRPr sz="9700">
                <a:solidFill>
                  <a:schemeClr val="tx1"/>
                </a:solidFill>
                <a:latin typeface="Arial" panose="020B0604020202020204" pitchFamily="34" charset="0"/>
              </a:defRPr>
            </a:lvl2pPr>
            <a:lvl3pPr marL="1143000" indent="-228600" defTabSz="690880" eaLnBrk="0" hangingPunct="0">
              <a:defRPr sz="9700">
                <a:solidFill>
                  <a:schemeClr val="tx1"/>
                </a:solidFill>
                <a:latin typeface="Arial" panose="020B0604020202020204" pitchFamily="34" charset="0"/>
              </a:defRPr>
            </a:lvl3pPr>
            <a:lvl4pPr marL="1600200" indent="-228600" defTabSz="690880" eaLnBrk="0" hangingPunct="0">
              <a:defRPr sz="9700">
                <a:solidFill>
                  <a:schemeClr val="tx1"/>
                </a:solidFill>
                <a:latin typeface="Arial" panose="020B0604020202020204" pitchFamily="34" charset="0"/>
              </a:defRPr>
            </a:lvl4pPr>
            <a:lvl5pPr marL="2057400" indent="-228600" defTabSz="690880" eaLnBrk="0" hangingPunct="0">
              <a:defRPr sz="9700">
                <a:solidFill>
                  <a:schemeClr val="tx1"/>
                </a:solidFill>
                <a:latin typeface="Arial" panose="020B0604020202020204" pitchFamily="34" charset="0"/>
              </a:defRPr>
            </a:lvl5pPr>
            <a:lvl6pPr marL="2514600" indent="-228600" algn="ctr" defTabSz="690880"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690880"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690880"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690880" eaLnBrk="0" fontAlgn="base" hangingPunct="0">
              <a:spcBef>
                <a:spcPct val="0"/>
              </a:spcBef>
              <a:spcAft>
                <a:spcPct val="0"/>
              </a:spcAft>
              <a:defRPr sz="9700">
                <a:solidFill>
                  <a:schemeClr val="tx1"/>
                </a:solidFill>
                <a:latin typeface="Arial" panose="020B0604020202020204" pitchFamily="34" charset="0"/>
              </a:defRPr>
            </a:lvl9p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As shown in the Figure, the marine robot consists of two pipes with its caterpillar band will attach on the hull body, the inlet is circled in green and the outlet is circled in red. During the hull rinsing procedure, the robot will stick firmly on the inclined hull body, and then it will translate and rotate on the hull surface. The robot contains a high-definition underwater camera with infrared ray detector to recognize any sea creatures or other sea waste attached on the hull body, and then the upper pipe inlet will connect with the water hose on the ground to supply the hydrodynamics thrust inside the pipe, then the water will travel through the pipe; when the water is approaching the outlet, the velocity will grow rapidly to create a high velocity of water squirt so that it can clean the hull effectively.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ct val="95000"/>
              </a:lnSpc>
            </a:pPr>
            <a:r>
              <a:rPr lang="en-US" altLang="en-US" sz="6000" dirty="0">
                <a:latin typeface="Times New Roman" panose="02020603050405020304" pitchFamily="18" charset="0"/>
              </a:rPr>
              <a:t>.</a:t>
            </a:r>
            <a:endParaRPr lang="en-US" altLang="en-US" sz="6000" b="1" dirty="0">
              <a:latin typeface="Times New Roman" panose="02020603050405020304" pitchFamily="18" charset="0"/>
            </a:endParaRPr>
          </a:p>
          <a:p>
            <a:pPr algn="l"/>
            <a:endParaRPr lang="en-US" altLang="en-US" sz="2700" dirty="0">
              <a:latin typeface="Times New Roman" panose="02020603050405020304" pitchFamily="18" charset="0"/>
            </a:endParaRPr>
          </a:p>
        </p:txBody>
      </p:sp>
      <p:sp>
        <p:nvSpPr>
          <p:cNvPr id="2060" name="Text Box 38"/>
          <p:cNvSpPr txBox="1">
            <a:spLocks noChangeArrowheads="1"/>
          </p:cNvSpPr>
          <p:nvPr/>
        </p:nvSpPr>
        <p:spPr bwMode="auto">
          <a:xfrm>
            <a:off x="18720593" y="39538512"/>
            <a:ext cx="15732125" cy="92942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798" tIns="34397" rIns="68798" bIns="34397">
            <a:spAutoFit/>
          </a:bodyPr>
          <a:lstStyle>
            <a:lvl1pPr marL="386080" indent="-386080" defTabSz="690880" eaLnBrk="0" hangingPunct="0">
              <a:defRPr sz="9700">
                <a:solidFill>
                  <a:schemeClr val="tx1"/>
                </a:solidFill>
                <a:latin typeface="Arial" panose="020B0604020202020204" pitchFamily="34" charset="0"/>
              </a:defRPr>
            </a:lvl1pPr>
            <a:lvl2pPr marL="730250" indent="-386080" defTabSz="690880" eaLnBrk="0" hangingPunct="0">
              <a:defRPr sz="9700">
                <a:solidFill>
                  <a:schemeClr val="tx1"/>
                </a:solidFill>
                <a:latin typeface="Arial" panose="020B0604020202020204" pitchFamily="34" charset="0"/>
              </a:defRPr>
            </a:lvl2pPr>
            <a:lvl3pPr marL="1076325" indent="-386080" defTabSz="690880" eaLnBrk="0" hangingPunct="0">
              <a:defRPr sz="9700">
                <a:solidFill>
                  <a:schemeClr val="tx1"/>
                </a:solidFill>
                <a:latin typeface="Arial" panose="020B0604020202020204" pitchFamily="34" charset="0"/>
              </a:defRPr>
            </a:lvl3pPr>
            <a:lvl4pPr marL="1416050" indent="-386080" defTabSz="690880" eaLnBrk="0" hangingPunct="0">
              <a:defRPr sz="9700">
                <a:solidFill>
                  <a:schemeClr val="tx1"/>
                </a:solidFill>
                <a:latin typeface="Arial" panose="020B0604020202020204" pitchFamily="34" charset="0"/>
              </a:defRPr>
            </a:lvl4pPr>
            <a:lvl5pPr marL="1762125" indent="-389255" defTabSz="690880" eaLnBrk="0" hangingPunct="0">
              <a:defRPr sz="9700">
                <a:solidFill>
                  <a:schemeClr val="tx1"/>
                </a:solidFill>
                <a:latin typeface="Arial" panose="020B0604020202020204" pitchFamily="34" charset="0"/>
              </a:defRPr>
            </a:lvl5pPr>
            <a:lvl6pPr marL="2219325" indent="-389255" algn="ctr" defTabSz="690880" eaLnBrk="0" fontAlgn="base" hangingPunct="0">
              <a:spcBef>
                <a:spcPct val="0"/>
              </a:spcBef>
              <a:spcAft>
                <a:spcPct val="0"/>
              </a:spcAft>
              <a:defRPr sz="9700">
                <a:solidFill>
                  <a:schemeClr val="tx1"/>
                </a:solidFill>
                <a:latin typeface="Arial" panose="020B0604020202020204" pitchFamily="34" charset="0"/>
              </a:defRPr>
            </a:lvl6pPr>
            <a:lvl7pPr marL="2676525" indent="-389255" algn="ctr" defTabSz="690880" eaLnBrk="0" fontAlgn="base" hangingPunct="0">
              <a:spcBef>
                <a:spcPct val="0"/>
              </a:spcBef>
              <a:spcAft>
                <a:spcPct val="0"/>
              </a:spcAft>
              <a:defRPr sz="9700">
                <a:solidFill>
                  <a:schemeClr val="tx1"/>
                </a:solidFill>
                <a:latin typeface="Arial" panose="020B0604020202020204" pitchFamily="34" charset="0"/>
              </a:defRPr>
            </a:lvl7pPr>
            <a:lvl8pPr marL="3133725" indent="-389255" algn="ctr" defTabSz="690880" eaLnBrk="0" fontAlgn="base" hangingPunct="0">
              <a:spcBef>
                <a:spcPct val="0"/>
              </a:spcBef>
              <a:spcAft>
                <a:spcPct val="0"/>
              </a:spcAft>
              <a:defRPr sz="9700">
                <a:solidFill>
                  <a:schemeClr val="tx1"/>
                </a:solidFill>
                <a:latin typeface="Arial" panose="020B0604020202020204" pitchFamily="34" charset="0"/>
              </a:defRPr>
            </a:lvl8pPr>
            <a:lvl9pPr marL="3590925" indent="-389255" algn="ctr" defTabSz="690880" eaLnBrk="0" fontAlgn="base" hangingPunct="0">
              <a:spcBef>
                <a:spcPct val="0"/>
              </a:spcBef>
              <a:spcAft>
                <a:spcPct val="0"/>
              </a:spcAft>
              <a:defRPr sz="9700">
                <a:solidFill>
                  <a:schemeClr val="tx1"/>
                </a:solidFill>
                <a:latin typeface="Arial" panose="020B0604020202020204" pitchFamily="34" charset="0"/>
              </a:defRPr>
            </a:lvl9p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[1] Mustafa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Atmaca</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Berkay</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Çetin</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Cüneyt</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Ezgi</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Ergin</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Kosa</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CFD analysis of jet flows ejected from different nozzles; </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International Journal of Low-Carbon Technologies</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Volume 16, Issue 3, September 2021; Pages 940–945</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[2] Razali Abidin, Mohamad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Asmidzam</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Ahamat</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Design and Simulation of Nozzle for Pure Water</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Jet Portable Cutting Tool; </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International Journal of Innovative Technology and Exploring Engineering</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Volume-8 Issue-12S2, October 2019; Pages 703–706</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[3]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Zhuo</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Fu,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Kun</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Li; Study on Water Jet Characteristics of Square Nozzle Based on CFD and Particle Image Velocimetry; </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Mechanical Properties of Materials and Symmetry/Asymmetry</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2022, 14(11), 2392</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[4] Oleg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Urazmetov</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Marcel Cadet; Investigation of the flow phenomena in high-pressure water jet nozzles; </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Chemical Engineering Research and Design;</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Volume 165, January 2021; Pages 320-332</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[5] Nilesh Kumar Sharma, Satish Kumar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Dewangan</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CFD analysis of turbulent free high-speed water jet issuing from circular and non-circular nozzle geometry in context of abrasive slurry jet machining; </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International Journal on Interactive Design and Manufacturing (</a:t>
            </a:r>
            <a:r>
              <a:rPr lang="en-US" altLang="zh-CN" sz="3000" i="1" kern="100" dirty="0" err="1">
                <a:effectLst/>
                <a:latin typeface="Times New Roman" panose="02020603050405020304" pitchFamily="18" charset="0"/>
                <a:ea typeface="等线" panose="02010600030101010101" pitchFamily="2" charset="-122"/>
                <a:cs typeface="Times New Roman" panose="02020603050405020304" pitchFamily="18" charset="0"/>
              </a:rPr>
              <a:t>IJIDeM</a:t>
            </a:r>
            <a:r>
              <a:rPr lang="en-US" altLang="zh-CN" sz="3000" i="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Volume 18, (2024); Pages 2393–2403</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ct val="95000"/>
              </a:lnSpc>
              <a:buFont typeface="Symbol" panose="05050102010706020507" pitchFamily="18" charset="2"/>
              <a:buAutoNum type="arabicPeriod"/>
            </a:pPr>
            <a:endParaRPr lang="en-US" altLang="en-US" sz="3100" b="1" dirty="0">
              <a:latin typeface="Times New Roman" panose="02020603050405020304" pitchFamily="18" charset="0"/>
            </a:endParaRPr>
          </a:p>
        </p:txBody>
      </p:sp>
      <p:sp>
        <p:nvSpPr>
          <p:cNvPr id="2062" name="Text Box 42"/>
          <p:cNvSpPr txBox="1">
            <a:spLocks noChangeArrowheads="1"/>
          </p:cNvSpPr>
          <p:nvPr/>
        </p:nvSpPr>
        <p:spPr bwMode="auto">
          <a:xfrm>
            <a:off x="4811713" y="9493250"/>
            <a:ext cx="80645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en-US" b="1" dirty="0"/>
              <a:t>Introduction</a:t>
            </a:r>
            <a:endParaRPr lang="en-US" altLang="en-US" b="1" dirty="0"/>
          </a:p>
        </p:txBody>
      </p:sp>
      <p:sp>
        <p:nvSpPr>
          <p:cNvPr id="2065" name="Text Box 19">
            <a:hlinkClick r:id="rId1"/>
          </p:cNvPr>
          <p:cNvSpPr txBox="1">
            <a:spLocks noChangeArrowheads="1"/>
          </p:cNvSpPr>
          <p:nvPr/>
        </p:nvSpPr>
        <p:spPr bwMode="auto">
          <a:xfrm>
            <a:off x="5457825" y="50533300"/>
            <a:ext cx="2443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755" eaLnBrk="0" hangingPunct="0">
              <a:defRPr sz="9700">
                <a:solidFill>
                  <a:schemeClr val="tx1"/>
                </a:solidFill>
                <a:latin typeface="Arial" panose="020B0604020202020204" pitchFamily="34" charset="0"/>
              </a:defRPr>
            </a:lvl1pPr>
            <a:lvl2pPr marL="742950" indent="-285750" defTabSz="4389755" eaLnBrk="0" hangingPunct="0">
              <a:defRPr sz="9700">
                <a:solidFill>
                  <a:schemeClr val="tx1"/>
                </a:solidFill>
                <a:latin typeface="Arial" panose="020B0604020202020204" pitchFamily="34" charset="0"/>
              </a:defRPr>
            </a:lvl2pPr>
            <a:lvl3pPr marL="1143000" indent="-228600" defTabSz="4389755" eaLnBrk="0" hangingPunct="0">
              <a:defRPr sz="9700">
                <a:solidFill>
                  <a:schemeClr val="tx1"/>
                </a:solidFill>
                <a:latin typeface="Arial" panose="020B0604020202020204" pitchFamily="34" charset="0"/>
              </a:defRPr>
            </a:lvl3pPr>
            <a:lvl4pPr marL="1600200" indent="-228600" defTabSz="4389755" eaLnBrk="0" hangingPunct="0">
              <a:defRPr sz="9700">
                <a:solidFill>
                  <a:schemeClr val="tx1"/>
                </a:solidFill>
                <a:latin typeface="Arial" panose="020B0604020202020204" pitchFamily="34" charset="0"/>
              </a:defRPr>
            </a:lvl4pPr>
            <a:lvl5pPr marL="2057400" indent="-228600" defTabSz="4389755" eaLnBrk="0" hangingPunct="0">
              <a:defRPr sz="9700">
                <a:solidFill>
                  <a:schemeClr val="tx1"/>
                </a:solidFill>
                <a:latin typeface="Arial" panose="020B0604020202020204" pitchFamily="34" charset="0"/>
              </a:defRPr>
            </a:lvl5pPr>
            <a:lvl6pPr marL="2514600" indent="-228600" algn="ctr" defTabSz="438975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38975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38975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389755" eaLnBrk="0" fontAlgn="base" hangingPunct="0">
              <a:spcBef>
                <a:spcPct val="0"/>
              </a:spcBef>
              <a:spcAft>
                <a:spcPct val="0"/>
              </a:spcAft>
              <a:defRPr sz="9700">
                <a:solidFill>
                  <a:schemeClr val="tx1"/>
                </a:solidFill>
                <a:latin typeface="Arial" panose="020B0604020202020204" pitchFamily="34" charset="0"/>
              </a:defRPr>
            </a:lvl9pPr>
          </a:lstStyle>
          <a:p>
            <a:pPr eaLnBrk="1" hangingPunct="1">
              <a:spcBef>
                <a:spcPct val="50000"/>
              </a:spcBef>
            </a:pPr>
            <a:r>
              <a:rPr lang="en-US" altLang="en-US" sz="6000" b="1" i="1">
                <a:solidFill>
                  <a:srgbClr val="0046D2"/>
                </a:solidFill>
              </a:rPr>
              <a:t>Order online at    https://www.postersession.com/order/</a:t>
            </a:r>
            <a:endParaRPr lang="en-US" altLang="en-US" sz="6000" b="1" i="1">
              <a:solidFill>
                <a:srgbClr val="0046D2"/>
              </a:solidFill>
            </a:endParaRPr>
          </a:p>
        </p:txBody>
      </p:sp>
      <p:pic>
        <p:nvPicPr>
          <p:cNvPr id="22" name="图片 21"/>
          <p:cNvPicPr>
            <a:picLocks noChangeAspect="1"/>
          </p:cNvPicPr>
          <p:nvPr/>
        </p:nvPicPr>
        <p:blipFill>
          <a:blip r:embed="rId2"/>
          <a:stretch>
            <a:fillRect/>
          </a:stretch>
        </p:blipFill>
        <p:spPr>
          <a:xfrm>
            <a:off x="1112045" y="21264404"/>
            <a:ext cx="16383794" cy="9919549"/>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0612" y="33112629"/>
            <a:ext cx="6842499" cy="5768877"/>
          </a:xfrm>
          <a:prstGeom prst="rect">
            <a:avLst/>
          </a:prstGeom>
          <a:noFill/>
          <a:ln>
            <a:noFill/>
          </a:ln>
        </p:spPr>
      </p:pic>
      <p:sp>
        <p:nvSpPr>
          <p:cNvPr id="26" name="文本框 25"/>
          <p:cNvSpPr txBox="1"/>
          <p:nvPr/>
        </p:nvSpPr>
        <p:spPr>
          <a:xfrm>
            <a:off x="828676" y="39471765"/>
            <a:ext cx="6019596" cy="5170646"/>
          </a:xfrm>
          <a:prstGeom prst="rect">
            <a:avLst/>
          </a:prstGeom>
          <a:noFill/>
        </p:spPr>
        <p:txBody>
          <a:bodyPr wrap="square">
            <a:spAutoFit/>
          </a:body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As shown in the right figure, it takes 160 iterations of the water flow inside the tube to observe the velocity changes in x, y and z directions to obtain the velocity result under the CFD condition. In this particular type of experiment, let the surrounding pressure set to 1 bar, and let the temperature equal to 20°C, the initial velocity of the water flow into the pipe set to 10 m/s.</a:t>
            </a:r>
            <a:endParaRPr lang="zh-CN" altLang="en-US" sz="5000" dirty="0"/>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2476" y="14088135"/>
            <a:ext cx="16602075" cy="9740855"/>
          </a:xfrm>
          <a:prstGeom prst="rect">
            <a:avLst/>
          </a:prstGeom>
          <a:noFill/>
          <a:ln>
            <a:noFill/>
          </a:ln>
        </p:spPr>
      </p:pic>
      <p:sp>
        <p:nvSpPr>
          <p:cNvPr id="29" name="Text Box 43"/>
          <p:cNvSpPr txBox="1">
            <a:spLocks noChangeArrowheads="1"/>
          </p:cNvSpPr>
          <p:nvPr/>
        </p:nvSpPr>
        <p:spPr bwMode="auto">
          <a:xfrm>
            <a:off x="2125462" y="31516067"/>
            <a:ext cx="15055850" cy="15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marL="342900" lvl="0" indent="-342900" algn="just">
              <a:buSzPts val="1000"/>
              <a:buFont typeface="+mj-lt"/>
              <a:buAutoNum type="arabicPeriod"/>
            </a:pPr>
            <a:r>
              <a:rPr lang="en-US" altLang="zh-CN" b="1" kern="100" dirty="0">
                <a:effectLst/>
                <a:latin typeface="Times New Roman" panose="02020603050405020304" pitchFamily="18" charset="0"/>
                <a:ea typeface="等线" panose="02010600030101010101" pitchFamily="2" charset="-122"/>
                <a:cs typeface="Times New Roman" panose="02020603050405020304" pitchFamily="18" charset="0"/>
              </a:rPr>
              <a:t>ANSYS Fluent flow FEA</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0" name="Text Box 40"/>
          <p:cNvSpPr txBox="1">
            <a:spLocks noChangeArrowheads="1"/>
          </p:cNvSpPr>
          <p:nvPr/>
        </p:nvSpPr>
        <p:spPr bwMode="auto">
          <a:xfrm>
            <a:off x="1093788" y="33112630"/>
            <a:ext cx="8245474" cy="51477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798" tIns="34397" rIns="68798" bIns="34397">
            <a:spAutoFit/>
          </a:bodyPr>
          <a:lstStyle>
            <a:lvl1pPr defTabSz="690880" eaLnBrk="0" hangingPunct="0">
              <a:defRPr sz="9700">
                <a:solidFill>
                  <a:schemeClr val="tx1"/>
                </a:solidFill>
                <a:latin typeface="Arial" panose="020B0604020202020204" pitchFamily="34" charset="0"/>
              </a:defRPr>
            </a:lvl1pPr>
            <a:lvl2pPr marL="742950" indent="-285750" defTabSz="690880" eaLnBrk="0" hangingPunct="0">
              <a:defRPr sz="9700">
                <a:solidFill>
                  <a:schemeClr val="tx1"/>
                </a:solidFill>
                <a:latin typeface="Arial" panose="020B0604020202020204" pitchFamily="34" charset="0"/>
              </a:defRPr>
            </a:lvl2pPr>
            <a:lvl3pPr marL="1143000" indent="-228600" defTabSz="690880" eaLnBrk="0" hangingPunct="0">
              <a:defRPr sz="9700">
                <a:solidFill>
                  <a:schemeClr val="tx1"/>
                </a:solidFill>
                <a:latin typeface="Arial" panose="020B0604020202020204" pitchFamily="34" charset="0"/>
              </a:defRPr>
            </a:lvl3pPr>
            <a:lvl4pPr marL="1600200" indent="-228600" defTabSz="690880" eaLnBrk="0" hangingPunct="0">
              <a:defRPr sz="9700">
                <a:solidFill>
                  <a:schemeClr val="tx1"/>
                </a:solidFill>
                <a:latin typeface="Arial" panose="020B0604020202020204" pitchFamily="34" charset="0"/>
              </a:defRPr>
            </a:lvl4pPr>
            <a:lvl5pPr marL="2057400" indent="-228600" defTabSz="690880" eaLnBrk="0" hangingPunct="0">
              <a:defRPr sz="9700">
                <a:solidFill>
                  <a:schemeClr val="tx1"/>
                </a:solidFill>
                <a:latin typeface="Arial" panose="020B0604020202020204" pitchFamily="34" charset="0"/>
              </a:defRPr>
            </a:lvl5pPr>
            <a:lvl6pPr marL="2514600" indent="-228600" algn="ctr" defTabSz="690880"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690880"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690880"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690880" eaLnBrk="0" fontAlgn="base" hangingPunct="0">
              <a:spcBef>
                <a:spcPct val="0"/>
              </a:spcBef>
              <a:spcAft>
                <a:spcPct val="0"/>
              </a:spcAft>
              <a:defRPr sz="9700">
                <a:solidFill>
                  <a:schemeClr val="tx1"/>
                </a:solidFill>
                <a:latin typeface="Arial" panose="020B0604020202020204" pitchFamily="34" charset="0"/>
              </a:defRPr>
            </a:lvl9pPr>
          </a:lstStyle>
          <a:p>
            <a:pPr algn="just"/>
            <a:r>
              <a:rPr lang="en-US" altLang="zh-CN" sz="3000" dirty="0">
                <a:effectLst/>
                <a:latin typeface="Times New Roman" panose="02020603050405020304" pitchFamily="18" charset="0"/>
                <a:ea typeface="等线" panose="02010600030101010101" pitchFamily="2" charset="-122"/>
              </a:rPr>
              <a:t>It is important to create and develop a ANSYS fluent flow FEA mode to analyze the CFD flow while water flow inside the pipe. In the right figure, it clearly illustrated the water flow direction at the outlet. When the ship hull rinsing process begins, the pipe will absorb the water at the inlet as explained in figure 1; then inside the tube, the water will gradually increase its flow velocity until it reaches the outlet. During the water flow inside the pipe, there will be some resistance or frictions can affect the velocity of the water,</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1" name="图片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5957" y="39522471"/>
            <a:ext cx="10299056" cy="7634864"/>
          </a:xfrm>
          <a:prstGeom prst="rect">
            <a:avLst/>
          </a:prstGeom>
          <a:noFill/>
          <a:ln>
            <a:noFill/>
          </a:ln>
        </p:spPr>
      </p:pic>
      <p:sp>
        <p:nvSpPr>
          <p:cNvPr id="34" name="文本框 33"/>
          <p:cNvSpPr txBox="1"/>
          <p:nvPr/>
        </p:nvSpPr>
        <p:spPr>
          <a:xfrm>
            <a:off x="18518763" y="9676043"/>
            <a:ext cx="16136362" cy="4708981"/>
          </a:xfrm>
          <a:prstGeom prst="rect">
            <a:avLst/>
          </a:prstGeom>
          <a:noFill/>
        </p:spPr>
        <p:txBody>
          <a:bodyPr wrap="square">
            <a:spAutoFit/>
          </a:bodyPr>
          <a:lstStyle/>
          <a:p>
            <a:pPr algn="just"/>
            <a:r>
              <a:rPr lang="en-US" altLang="zh-CN" sz="3000" kern="100" dirty="0">
                <a:latin typeface="Times New Roman" panose="02020603050405020304" pitchFamily="18" charset="0"/>
                <a:ea typeface="等线" panose="02010600030101010101" pitchFamily="2" charset="-122"/>
                <a:cs typeface="Times New Roman" panose="02020603050405020304" pitchFamily="18" charset="0"/>
              </a:rPr>
              <a:t>A</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s the iterations of the experiment increases, the water flow velocity will gradually decrease in all three directions. In addition, as illustrated in the graph, the continuity of the velocity is also decrease when more experiments have performed. The major cause of the velocity decreases is the resistance of the tube inner surface. Refer to the principle of the fluid dynamic, the maximum viscosity value exists on the surface of the pipe, which will cause more resistance for water during the travel; simultaneously, the water will possess the maximum velocity at the center of the pipe since it has the lowest resistance. The value of the water flow velocity is not only affected by the factor of viscosity and the inner resistance of the pipe, but it will also be affected in different locations of the pipe. Usually, during the hull rinsing process, the water flow out will have higher velocity compare with the water flow from the inlet.</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6" name="文本框 35"/>
          <p:cNvSpPr txBox="1"/>
          <p:nvPr/>
        </p:nvSpPr>
        <p:spPr>
          <a:xfrm>
            <a:off x="18532476" y="24176989"/>
            <a:ext cx="16373473" cy="3323987"/>
          </a:xfrm>
          <a:prstGeom prst="rect">
            <a:avLst/>
          </a:prstGeom>
          <a:noFill/>
        </p:spPr>
        <p:txBody>
          <a:bodyPr wrap="square">
            <a:spAutoFit/>
          </a:body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From the information </a:t>
            </a:r>
            <a:r>
              <a:rPr lang="en-US" altLang="zh-CN" sz="3000" kern="100" dirty="0">
                <a:latin typeface="Times New Roman" panose="02020603050405020304" pitchFamily="18" charset="0"/>
                <a:ea typeface="等线" panose="02010600030101010101" pitchFamily="2" charset="-122"/>
                <a:cs typeface="Times New Roman" panose="02020603050405020304" pitchFamily="18" charset="0"/>
              </a:rPr>
              <a:t>above </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figure , the water flow velocity remains constant inside the pipe during the water flow. However, when the water is approaching the outlet, the velocity is increasing instantly during the flow. According to the figure 4 scale, the velocity changes from 10 m/s to 17.7 m/s; since during the water flow process, it is required higher pressure that can be provided during the hull rinsing. In addition, the water pipe inside will have the pumping device that can increase the pressure and then boost the velocity at the outlet to flow out.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7" name="Text Box 43"/>
          <p:cNvSpPr txBox="1">
            <a:spLocks noChangeArrowheads="1"/>
          </p:cNvSpPr>
          <p:nvPr/>
        </p:nvSpPr>
        <p:spPr bwMode="auto">
          <a:xfrm>
            <a:off x="21556492" y="26993901"/>
            <a:ext cx="15055850" cy="15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2" tIns="51421" rIns="102842" bIns="51421">
            <a:spAutoFit/>
          </a:bodyPr>
          <a:lstStyle>
            <a:lvl1pPr defTabSz="4937125" eaLnBrk="0" hangingPunct="0">
              <a:defRPr sz="9700">
                <a:solidFill>
                  <a:schemeClr val="tx1"/>
                </a:solidFill>
                <a:latin typeface="Arial" panose="020B0604020202020204" pitchFamily="34" charset="0"/>
              </a:defRPr>
            </a:lvl1pPr>
            <a:lvl2pPr marL="742950" indent="-285750" defTabSz="4937125" eaLnBrk="0" hangingPunct="0">
              <a:defRPr sz="9700">
                <a:solidFill>
                  <a:schemeClr val="tx1"/>
                </a:solidFill>
                <a:latin typeface="Arial" panose="020B0604020202020204" pitchFamily="34" charset="0"/>
              </a:defRPr>
            </a:lvl2pPr>
            <a:lvl3pPr marL="1143000" indent="-228600" defTabSz="4937125" eaLnBrk="0" hangingPunct="0">
              <a:defRPr sz="9700">
                <a:solidFill>
                  <a:schemeClr val="tx1"/>
                </a:solidFill>
                <a:latin typeface="Arial" panose="020B0604020202020204" pitchFamily="34" charset="0"/>
              </a:defRPr>
            </a:lvl3pPr>
            <a:lvl4pPr marL="1600200" indent="-228600" defTabSz="4937125" eaLnBrk="0" hangingPunct="0">
              <a:defRPr sz="9700">
                <a:solidFill>
                  <a:schemeClr val="tx1"/>
                </a:solidFill>
                <a:latin typeface="Arial" panose="020B0604020202020204" pitchFamily="34" charset="0"/>
              </a:defRPr>
            </a:lvl4pPr>
            <a:lvl5pPr marL="2057400" indent="-228600" defTabSz="4937125" eaLnBrk="0" hangingPunct="0">
              <a:defRPr sz="9700">
                <a:solidFill>
                  <a:schemeClr val="tx1"/>
                </a:solidFill>
                <a:latin typeface="Arial" panose="020B0604020202020204" pitchFamily="34" charset="0"/>
              </a:defRPr>
            </a:lvl5pPr>
            <a:lvl6pPr marL="2514600" indent="-228600" algn="ctr" defTabSz="4937125" eaLnBrk="0" fontAlgn="base" hangingPunct="0">
              <a:spcBef>
                <a:spcPct val="0"/>
              </a:spcBef>
              <a:spcAft>
                <a:spcPct val="0"/>
              </a:spcAft>
              <a:defRPr sz="9700">
                <a:solidFill>
                  <a:schemeClr val="tx1"/>
                </a:solidFill>
                <a:latin typeface="Arial" panose="020B0604020202020204" pitchFamily="34" charset="0"/>
              </a:defRPr>
            </a:lvl6pPr>
            <a:lvl7pPr marL="2971800" indent="-228600" algn="ctr" defTabSz="4937125" eaLnBrk="0" fontAlgn="base" hangingPunct="0">
              <a:spcBef>
                <a:spcPct val="0"/>
              </a:spcBef>
              <a:spcAft>
                <a:spcPct val="0"/>
              </a:spcAft>
              <a:defRPr sz="9700">
                <a:solidFill>
                  <a:schemeClr val="tx1"/>
                </a:solidFill>
                <a:latin typeface="Arial" panose="020B0604020202020204" pitchFamily="34" charset="0"/>
              </a:defRPr>
            </a:lvl7pPr>
            <a:lvl8pPr marL="3429000" indent="-228600" algn="ctr" defTabSz="4937125" eaLnBrk="0" fontAlgn="base" hangingPunct="0">
              <a:spcBef>
                <a:spcPct val="0"/>
              </a:spcBef>
              <a:spcAft>
                <a:spcPct val="0"/>
              </a:spcAft>
              <a:defRPr sz="9700">
                <a:solidFill>
                  <a:schemeClr val="tx1"/>
                </a:solidFill>
                <a:latin typeface="Arial" panose="020B0604020202020204" pitchFamily="34" charset="0"/>
              </a:defRPr>
            </a:lvl8pPr>
            <a:lvl9pPr marL="3886200" indent="-228600" algn="ctr" defTabSz="4937125" eaLnBrk="0" fontAlgn="base" hangingPunct="0">
              <a:spcBef>
                <a:spcPct val="0"/>
              </a:spcBef>
              <a:spcAft>
                <a:spcPct val="0"/>
              </a:spcAft>
              <a:defRPr sz="9700">
                <a:solidFill>
                  <a:schemeClr val="tx1"/>
                </a:solidFill>
                <a:latin typeface="Arial" panose="020B0604020202020204" pitchFamily="34" charset="0"/>
              </a:defRPr>
            </a:lvl9pPr>
          </a:lstStyle>
          <a:p>
            <a:pPr marL="342900" lvl="0" indent="-342900" algn="just">
              <a:buSzPts val="1000"/>
              <a:buFont typeface="+mj-lt"/>
              <a:buAutoNum type="arabicPeriod"/>
            </a:pPr>
            <a:r>
              <a:rPr lang="en-US" altLang="zh-CN" b="1" dirty="0">
                <a:effectLst/>
                <a:latin typeface="Times New Roman" panose="02020603050405020304" pitchFamily="18" charset="0"/>
                <a:ea typeface="等线" panose="02010600030101010101" pitchFamily="2" charset="-122"/>
              </a:rPr>
              <a:t>Existing Problems</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9" name="文本框 38"/>
          <p:cNvSpPr txBox="1"/>
          <p:nvPr/>
        </p:nvSpPr>
        <p:spPr>
          <a:xfrm>
            <a:off x="18518763" y="28417487"/>
            <a:ext cx="16368930" cy="4708981"/>
          </a:xfrm>
          <a:prstGeom prst="rect">
            <a:avLst/>
          </a:prstGeom>
          <a:noFill/>
        </p:spPr>
        <p:txBody>
          <a:bodyPr wrap="square">
            <a:spAutoFit/>
          </a:body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1.the water pipe material can be a significant factor that will affect the water transportation rate inside the pipe. As mentioned above, the viscosity of the water will increase at the surface of the pipe, especially if the material is steel. Currently, the pipe material is mainly based on the steel, and the steel has the limitation that it can corrode rapidly while expose to large amount of water, if the inner surface of the steel pipe become rust, then the viscosity will increase to create more resistance for the pipe and it will decrease the water flow velocity. </a:t>
            </a:r>
            <a:endPar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2.the underwater pressure is another factor need to be considered. When the water squirt out under the sea, the sea water will provide additional resistance that can reduce the speed of the water, as a result, the minimum speed of the water flow is not sufficient to rinse the hull debris away.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1" name="文本框 40"/>
          <p:cNvSpPr txBox="1"/>
          <p:nvPr/>
        </p:nvSpPr>
        <p:spPr>
          <a:xfrm>
            <a:off x="18376022" y="34696743"/>
            <a:ext cx="16602244" cy="3323987"/>
          </a:xfrm>
          <a:prstGeom prst="rect">
            <a:avLst/>
          </a:prstGeom>
          <a:noFill/>
        </p:spPr>
        <p:txBody>
          <a:bodyPr wrap="square">
            <a:spAutoFit/>
          </a:bodyPr>
          <a:lstStyle/>
          <a:p>
            <a:pPr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The application of the ship hull rinse is still popular among the marine transportation sector. As the demand of the ship transportation increases, the hull body will undergo more sea creature attach on the surface of the hull that will affect the ship working conditions. This paper explains the water flow velocity that will provide enough kinetic energy to rinse the debris away. However, there are still some restrictions for the pipe material and the sea water resistance can affect the rinse efficiency. Therefore, it is necessary to apply the waterproof material in order to avoid the water corrosion; secondly, it is also crucial to reduce the sea water resistance at the pipe outlet to provide a high velocity during the rinsing. </a:t>
            </a:r>
            <a:endParaRPr lang="zh-CN" altLang="zh-CN" sz="3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4937125" rtl="0" eaLnBrk="1" fontAlgn="base" latinLnBrk="0" hangingPunct="1">
          <a:lnSpc>
            <a:spcPct val="100000"/>
          </a:lnSpc>
          <a:spcBef>
            <a:spcPct val="0"/>
          </a:spcBef>
          <a:spcAft>
            <a:spcPct val="0"/>
          </a:spcAft>
          <a:buClrTx/>
          <a:buSzTx/>
          <a:buFontTx/>
          <a:buNone/>
          <a:defRPr kumimoji="0" lang="en-US" altLang="en-US" sz="97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4937125" rtl="0" eaLnBrk="1" fontAlgn="base" latinLnBrk="0" hangingPunct="1">
          <a:lnSpc>
            <a:spcPct val="100000"/>
          </a:lnSpc>
          <a:spcBef>
            <a:spcPct val="0"/>
          </a:spcBef>
          <a:spcAft>
            <a:spcPct val="0"/>
          </a:spcAft>
          <a:buClrTx/>
          <a:buSzTx/>
          <a:buFontTx/>
          <a:buNone/>
          <a:defRPr kumimoji="0" lang="en-US" altLang="en-US" sz="97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7314</Words>
  <Application>WPS 演示</Application>
  <PresentationFormat>自定义</PresentationFormat>
  <Paragraphs>57</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Times New Roman</vt:lpstr>
      <vt:lpstr>等线</vt:lpstr>
      <vt:lpstr>Symbol</vt:lpstr>
      <vt:lpstr>微软雅黑</vt:lpstr>
      <vt:lpstr>Arial Unicode MS</vt:lpstr>
      <vt:lpstr>Calibri</vt:lpstr>
      <vt:lpstr>Default Design</vt:lpstr>
      <vt:lpstr>PowerPoint 演示文稿</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100x140 cm vertical template</dc:title>
  <dc:creator>Ethan Shulda;www.postersession.com</dc:creator>
  <cp:keywords>www.postersession.com</cp:keywords>
  <dc:description>©MegaPrint Inc. 2009-2015</dc:description>
  <cp:lastModifiedBy>苯刂锥湃裂</cp:lastModifiedBy>
  <cp:revision>35</cp:revision>
  <dcterms:created xsi:type="dcterms:W3CDTF">2008-12-04T00:20:00Z</dcterms:created>
  <dcterms:modified xsi:type="dcterms:W3CDTF">2024-09-28T04:27:00Z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3B363E3EE7AA4809B8849B9B4E2E29AE_13</vt:lpwstr>
  </property>
  <property fmtid="{D5CDD505-2E9C-101B-9397-08002B2CF9AE}" pid="3" name="KSOProductBuildVer">
    <vt:lpwstr>2052-12.1.0.17827</vt:lpwstr>
  </property>
</Properties>
</file>