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43205400" cy="32404050"/>
  <p:notesSz cx="6858000" cy="9144000"/>
  <p:defaultTextStyle>
    <a:defPPr>
      <a:defRPr lang="zh-CN"/>
    </a:defPPr>
    <a:lvl1pPr marL="0" algn="l" defTabSz="3629025" rtl="0" eaLnBrk="1" latinLnBrk="0" hangingPunct="1">
      <a:defRPr sz="7100" kern="1200">
        <a:solidFill>
          <a:schemeClr val="tx1"/>
        </a:solidFill>
        <a:latin typeface="+mn-lt"/>
        <a:ea typeface="+mn-ea"/>
        <a:cs typeface="+mn-cs"/>
      </a:defRPr>
    </a:lvl1pPr>
    <a:lvl2pPr marL="1814830" algn="l" defTabSz="3629025" rtl="0" eaLnBrk="1" latinLnBrk="0" hangingPunct="1">
      <a:defRPr sz="7100" kern="1200">
        <a:solidFill>
          <a:schemeClr val="tx1"/>
        </a:solidFill>
        <a:latin typeface="+mn-lt"/>
        <a:ea typeface="+mn-ea"/>
        <a:cs typeface="+mn-cs"/>
      </a:defRPr>
    </a:lvl2pPr>
    <a:lvl3pPr marL="3629025" algn="l" defTabSz="3629025" rtl="0" eaLnBrk="1" latinLnBrk="0" hangingPunct="1">
      <a:defRPr sz="7100" kern="1200">
        <a:solidFill>
          <a:schemeClr val="tx1"/>
        </a:solidFill>
        <a:latin typeface="+mn-lt"/>
        <a:ea typeface="+mn-ea"/>
        <a:cs typeface="+mn-cs"/>
      </a:defRPr>
    </a:lvl3pPr>
    <a:lvl4pPr marL="5443855" algn="l" defTabSz="3629025" rtl="0" eaLnBrk="1" latinLnBrk="0" hangingPunct="1">
      <a:defRPr sz="7100" kern="1200">
        <a:solidFill>
          <a:schemeClr val="tx1"/>
        </a:solidFill>
        <a:latin typeface="+mn-lt"/>
        <a:ea typeface="+mn-ea"/>
        <a:cs typeface="+mn-cs"/>
      </a:defRPr>
    </a:lvl4pPr>
    <a:lvl5pPr marL="7258685" algn="l" defTabSz="3629025" rtl="0" eaLnBrk="1" latinLnBrk="0" hangingPunct="1">
      <a:defRPr sz="7100" kern="1200">
        <a:solidFill>
          <a:schemeClr val="tx1"/>
        </a:solidFill>
        <a:latin typeface="+mn-lt"/>
        <a:ea typeface="+mn-ea"/>
        <a:cs typeface="+mn-cs"/>
      </a:defRPr>
    </a:lvl5pPr>
    <a:lvl6pPr marL="9072880" algn="l" defTabSz="3629025" rtl="0" eaLnBrk="1" latinLnBrk="0" hangingPunct="1">
      <a:defRPr sz="7100" kern="1200">
        <a:solidFill>
          <a:schemeClr val="tx1"/>
        </a:solidFill>
        <a:latin typeface="+mn-lt"/>
        <a:ea typeface="+mn-ea"/>
        <a:cs typeface="+mn-cs"/>
      </a:defRPr>
    </a:lvl6pPr>
    <a:lvl7pPr marL="10887710" algn="l" defTabSz="3629025" rtl="0" eaLnBrk="1" latinLnBrk="0" hangingPunct="1">
      <a:defRPr sz="7100" kern="1200">
        <a:solidFill>
          <a:schemeClr val="tx1"/>
        </a:solidFill>
        <a:latin typeface="+mn-lt"/>
        <a:ea typeface="+mn-ea"/>
        <a:cs typeface="+mn-cs"/>
      </a:defRPr>
    </a:lvl7pPr>
    <a:lvl8pPr marL="12702540" algn="l" defTabSz="3629025" rtl="0" eaLnBrk="1" latinLnBrk="0" hangingPunct="1">
      <a:defRPr sz="7100" kern="1200">
        <a:solidFill>
          <a:schemeClr val="tx1"/>
        </a:solidFill>
        <a:latin typeface="+mn-lt"/>
        <a:ea typeface="+mn-ea"/>
        <a:cs typeface="+mn-cs"/>
      </a:defRPr>
    </a:lvl8pPr>
    <a:lvl9pPr marL="14516735" algn="l" defTabSz="3629025"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userDrawn="1">
          <p15:clr>
            <a:srgbClr val="A4A3A4"/>
          </p15:clr>
        </p15:guide>
        <p15:guide id="2" pos="13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4" d="100"/>
          <a:sy n="24" d="100"/>
        </p:scale>
        <p:origin x="-1566" y="-120"/>
      </p:cViewPr>
      <p:guideLst>
        <p:guide orient="horz" pos="10206"/>
        <p:guide pos="136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400675" y="5303165"/>
            <a:ext cx="32404050" cy="11281410"/>
          </a:xfrm>
        </p:spPr>
        <p:txBody>
          <a:bodyPr anchor="b"/>
          <a:lstStyle>
            <a:lvl1pPr algn="ctr">
              <a:defRPr sz="23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5400675" y="17019630"/>
            <a:ext cx="32404050" cy="7823475"/>
          </a:xfrm>
        </p:spPr>
        <p:txBody>
          <a:bodyPr/>
          <a:lstStyle>
            <a:lvl1pPr marL="0" indent="0" algn="ctr">
              <a:buNone/>
              <a:defRPr sz="9500"/>
            </a:lvl1pPr>
            <a:lvl2pPr marL="1814830" indent="0" algn="ctr">
              <a:buNone/>
              <a:defRPr sz="7900"/>
            </a:lvl2pPr>
            <a:lvl3pPr marL="3629025" indent="0" algn="ctr">
              <a:buNone/>
              <a:defRPr sz="7100"/>
            </a:lvl3pPr>
            <a:lvl4pPr marL="5443855" indent="0" algn="ctr">
              <a:buNone/>
              <a:defRPr sz="6400"/>
            </a:lvl4pPr>
            <a:lvl5pPr marL="7258685" indent="0" algn="ctr">
              <a:buNone/>
              <a:defRPr sz="6400"/>
            </a:lvl5pPr>
            <a:lvl6pPr marL="9072880" indent="0" algn="ctr">
              <a:buNone/>
              <a:defRPr sz="6400"/>
            </a:lvl6pPr>
            <a:lvl7pPr marL="10887710" indent="0" algn="ctr">
              <a:buNone/>
              <a:defRPr sz="6400"/>
            </a:lvl7pPr>
            <a:lvl8pPr marL="12702540" indent="0" algn="ctr">
              <a:buNone/>
              <a:defRPr sz="6400"/>
            </a:lvl8pPr>
            <a:lvl9pPr marL="14516735" indent="0" algn="ctr">
              <a:buNone/>
              <a:defRPr sz="64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0918865" y="1725215"/>
            <a:ext cx="9316164" cy="2746093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70371" y="1725215"/>
            <a:ext cx="27408426" cy="2746093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947868" y="8078515"/>
            <a:ext cx="37264658" cy="13479182"/>
          </a:xfrm>
        </p:spPr>
        <p:txBody>
          <a:bodyPr anchor="b"/>
          <a:lstStyle>
            <a:lvl1pPr>
              <a:defRPr sz="238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947868" y="21685215"/>
            <a:ext cx="37264658" cy="7088384"/>
          </a:xfrm>
        </p:spPr>
        <p:txBody>
          <a:bodyPr/>
          <a:lstStyle>
            <a:lvl1pPr marL="0" indent="0">
              <a:buNone/>
              <a:defRPr sz="9500">
                <a:solidFill>
                  <a:schemeClr val="tx1">
                    <a:tint val="75000"/>
                  </a:schemeClr>
                </a:solidFill>
              </a:defRPr>
            </a:lvl1pPr>
            <a:lvl2pPr marL="1814830" indent="0">
              <a:buNone/>
              <a:defRPr sz="7900">
                <a:solidFill>
                  <a:schemeClr val="tx1">
                    <a:tint val="75000"/>
                  </a:schemeClr>
                </a:solidFill>
              </a:defRPr>
            </a:lvl2pPr>
            <a:lvl3pPr marL="3629025" indent="0">
              <a:buNone/>
              <a:defRPr sz="7100">
                <a:solidFill>
                  <a:schemeClr val="tx1">
                    <a:tint val="75000"/>
                  </a:schemeClr>
                </a:solidFill>
              </a:defRPr>
            </a:lvl3pPr>
            <a:lvl4pPr marL="5443855" indent="0">
              <a:buNone/>
              <a:defRPr sz="6400">
                <a:solidFill>
                  <a:schemeClr val="tx1">
                    <a:tint val="75000"/>
                  </a:schemeClr>
                </a:solidFill>
              </a:defRPr>
            </a:lvl4pPr>
            <a:lvl5pPr marL="7258685" indent="0">
              <a:buNone/>
              <a:defRPr sz="6400">
                <a:solidFill>
                  <a:schemeClr val="tx1">
                    <a:tint val="75000"/>
                  </a:schemeClr>
                </a:solidFill>
              </a:defRPr>
            </a:lvl5pPr>
            <a:lvl6pPr marL="9072880" indent="0">
              <a:buNone/>
              <a:defRPr sz="6400">
                <a:solidFill>
                  <a:schemeClr val="tx1">
                    <a:tint val="75000"/>
                  </a:schemeClr>
                </a:solidFill>
              </a:defRPr>
            </a:lvl6pPr>
            <a:lvl7pPr marL="10887710" indent="0">
              <a:buNone/>
              <a:defRPr sz="6400">
                <a:solidFill>
                  <a:schemeClr val="tx1">
                    <a:tint val="75000"/>
                  </a:schemeClr>
                </a:solidFill>
              </a:defRPr>
            </a:lvl7pPr>
            <a:lvl8pPr marL="12702540" indent="0">
              <a:buNone/>
              <a:defRPr sz="6400">
                <a:solidFill>
                  <a:schemeClr val="tx1">
                    <a:tint val="75000"/>
                  </a:schemeClr>
                </a:solidFill>
              </a:defRPr>
            </a:lvl8pPr>
            <a:lvl9pPr marL="14516735" indent="0">
              <a:buNone/>
              <a:defRPr sz="6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970371" y="8626078"/>
            <a:ext cx="18362295" cy="205600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21872734" y="8626078"/>
            <a:ext cx="18362295" cy="2056007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975998" y="1725218"/>
            <a:ext cx="37264658" cy="626328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976000" y="7943495"/>
            <a:ext cx="18277908" cy="3892984"/>
          </a:xfrm>
        </p:spPr>
        <p:txBody>
          <a:bodyPr anchor="b"/>
          <a:lstStyle>
            <a:lvl1pPr marL="0" indent="0">
              <a:buNone/>
              <a:defRPr sz="9500" b="1"/>
            </a:lvl1pPr>
            <a:lvl2pPr marL="1814830" indent="0">
              <a:buNone/>
              <a:defRPr sz="7900" b="1"/>
            </a:lvl2pPr>
            <a:lvl3pPr marL="3629025" indent="0">
              <a:buNone/>
              <a:defRPr sz="7100" b="1"/>
            </a:lvl3pPr>
            <a:lvl4pPr marL="5443855" indent="0">
              <a:buNone/>
              <a:defRPr sz="6400" b="1"/>
            </a:lvl4pPr>
            <a:lvl5pPr marL="7258685" indent="0">
              <a:buNone/>
              <a:defRPr sz="6400" b="1"/>
            </a:lvl5pPr>
            <a:lvl6pPr marL="9072880" indent="0">
              <a:buNone/>
              <a:defRPr sz="6400" b="1"/>
            </a:lvl6pPr>
            <a:lvl7pPr marL="10887710" indent="0">
              <a:buNone/>
              <a:defRPr sz="6400" b="1"/>
            </a:lvl7pPr>
            <a:lvl8pPr marL="12702540" indent="0">
              <a:buNone/>
              <a:defRPr sz="6400" b="1"/>
            </a:lvl8pPr>
            <a:lvl9pPr marL="14516735" indent="0">
              <a:buNone/>
              <a:defRPr sz="64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2976000" y="11836480"/>
            <a:ext cx="18277908" cy="1740967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21872734" y="7943495"/>
            <a:ext cx="18367922" cy="3892984"/>
          </a:xfrm>
        </p:spPr>
        <p:txBody>
          <a:bodyPr anchor="b"/>
          <a:lstStyle>
            <a:lvl1pPr marL="0" indent="0">
              <a:buNone/>
              <a:defRPr sz="9500" b="1"/>
            </a:lvl1pPr>
            <a:lvl2pPr marL="1814830" indent="0">
              <a:buNone/>
              <a:defRPr sz="7900" b="1"/>
            </a:lvl2pPr>
            <a:lvl3pPr marL="3629025" indent="0">
              <a:buNone/>
              <a:defRPr sz="7100" b="1"/>
            </a:lvl3pPr>
            <a:lvl4pPr marL="5443855" indent="0">
              <a:buNone/>
              <a:defRPr sz="6400" b="1"/>
            </a:lvl4pPr>
            <a:lvl5pPr marL="7258685" indent="0">
              <a:buNone/>
              <a:defRPr sz="6400" b="1"/>
            </a:lvl5pPr>
            <a:lvl6pPr marL="9072880" indent="0">
              <a:buNone/>
              <a:defRPr sz="6400" b="1"/>
            </a:lvl6pPr>
            <a:lvl7pPr marL="10887710" indent="0">
              <a:buNone/>
              <a:defRPr sz="6400" b="1"/>
            </a:lvl7pPr>
            <a:lvl8pPr marL="12702540" indent="0">
              <a:buNone/>
              <a:defRPr sz="6400" b="1"/>
            </a:lvl8pPr>
            <a:lvl9pPr marL="14516735" indent="0">
              <a:buNone/>
              <a:defRPr sz="64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21872734" y="11836480"/>
            <a:ext cx="18367922" cy="1740967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76000" y="2160270"/>
            <a:ext cx="13934865" cy="7560945"/>
          </a:xfrm>
        </p:spPr>
        <p:txBody>
          <a:bodyPr anchor="b"/>
          <a:lstStyle>
            <a:lvl1pPr>
              <a:defRPr sz="127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8367922" y="4665586"/>
            <a:ext cx="21872734" cy="23027878"/>
          </a:xfrm>
        </p:spPr>
        <p:txBody>
          <a:bodyPr/>
          <a:lstStyle>
            <a:lvl1pPr>
              <a:defRPr sz="12700"/>
            </a:lvl1pPr>
            <a:lvl2pPr>
              <a:defRPr sz="11100"/>
            </a:lvl2pPr>
            <a:lvl3pPr>
              <a:defRPr sz="9500"/>
            </a:lvl3pPr>
            <a:lvl4pPr>
              <a:defRPr sz="7900"/>
            </a:lvl4pPr>
            <a:lvl5pPr>
              <a:defRPr sz="7900"/>
            </a:lvl5pPr>
            <a:lvl6pPr>
              <a:defRPr sz="7900"/>
            </a:lvl6pPr>
            <a:lvl7pPr>
              <a:defRPr sz="7900"/>
            </a:lvl7pPr>
            <a:lvl8pPr>
              <a:defRPr sz="7900"/>
            </a:lvl8pPr>
            <a:lvl9pPr>
              <a:defRPr sz="7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2976000" y="9721215"/>
            <a:ext cx="13934865" cy="18009753"/>
          </a:xfrm>
        </p:spPr>
        <p:txBody>
          <a:bodyPr/>
          <a:lstStyle>
            <a:lvl1pPr marL="0" indent="0">
              <a:buNone/>
              <a:defRPr sz="6400"/>
            </a:lvl1pPr>
            <a:lvl2pPr marL="1814830" indent="0">
              <a:buNone/>
              <a:defRPr sz="5600"/>
            </a:lvl2pPr>
            <a:lvl3pPr marL="3629025" indent="0">
              <a:buNone/>
              <a:defRPr sz="4800"/>
            </a:lvl3pPr>
            <a:lvl4pPr marL="5443855" indent="0">
              <a:buNone/>
              <a:defRPr sz="4000"/>
            </a:lvl4pPr>
            <a:lvl5pPr marL="7258685" indent="0">
              <a:buNone/>
              <a:defRPr sz="4000"/>
            </a:lvl5pPr>
            <a:lvl6pPr marL="9072880" indent="0">
              <a:buNone/>
              <a:defRPr sz="4000"/>
            </a:lvl6pPr>
            <a:lvl7pPr marL="10887710" indent="0">
              <a:buNone/>
              <a:defRPr sz="4000"/>
            </a:lvl7pPr>
            <a:lvl8pPr marL="12702540" indent="0">
              <a:buNone/>
              <a:defRPr sz="4000"/>
            </a:lvl8pPr>
            <a:lvl9pPr marL="14516735" indent="0">
              <a:buNone/>
              <a:defRPr sz="4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76000" y="2160270"/>
            <a:ext cx="13934865" cy="7560945"/>
          </a:xfrm>
        </p:spPr>
        <p:txBody>
          <a:bodyPr anchor="b"/>
          <a:lstStyle>
            <a:lvl1pPr>
              <a:defRPr sz="127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367922" y="4665586"/>
            <a:ext cx="21872734" cy="23027878"/>
          </a:xfrm>
        </p:spPr>
        <p:txBody>
          <a:bodyPr/>
          <a:lstStyle>
            <a:lvl1pPr marL="0" indent="0">
              <a:buNone/>
              <a:defRPr sz="12700"/>
            </a:lvl1pPr>
            <a:lvl2pPr marL="1814830" indent="0">
              <a:buNone/>
              <a:defRPr sz="11100"/>
            </a:lvl2pPr>
            <a:lvl3pPr marL="3629025" indent="0">
              <a:buNone/>
              <a:defRPr sz="9500"/>
            </a:lvl3pPr>
            <a:lvl4pPr marL="5443855" indent="0">
              <a:buNone/>
              <a:defRPr sz="7900"/>
            </a:lvl4pPr>
            <a:lvl5pPr marL="7258685" indent="0">
              <a:buNone/>
              <a:defRPr sz="7900"/>
            </a:lvl5pPr>
            <a:lvl6pPr marL="9072880" indent="0">
              <a:buNone/>
              <a:defRPr sz="7900"/>
            </a:lvl6pPr>
            <a:lvl7pPr marL="10887710" indent="0">
              <a:buNone/>
              <a:defRPr sz="7900"/>
            </a:lvl7pPr>
            <a:lvl8pPr marL="12702540" indent="0">
              <a:buNone/>
              <a:defRPr sz="7900"/>
            </a:lvl8pPr>
            <a:lvl9pPr marL="14516735" indent="0">
              <a:buNone/>
              <a:defRPr sz="7900"/>
            </a:lvl9pPr>
          </a:lstStyle>
          <a:p>
            <a:endParaRPr lang="zh-CN" altLang="en-US"/>
          </a:p>
        </p:txBody>
      </p:sp>
      <p:sp>
        <p:nvSpPr>
          <p:cNvPr id="4" name="文本占位符 3"/>
          <p:cNvSpPr>
            <a:spLocks noGrp="1"/>
          </p:cNvSpPr>
          <p:nvPr>
            <p:ph type="body" sz="half" idx="2"/>
          </p:nvPr>
        </p:nvSpPr>
        <p:spPr>
          <a:xfrm>
            <a:off x="2976000" y="9721215"/>
            <a:ext cx="13934865" cy="18009753"/>
          </a:xfrm>
        </p:spPr>
        <p:txBody>
          <a:bodyPr/>
          <a:lstStyle>
            <a:lvl1pPr marL="0" indent="0">
              <a:buNone/>
              <a:defRPr sz="6400"/>
            </a:lvl1pPr>
            <a:lvl2pPr marL="1814830" indent="0">
              <a:buNone/>
              <a:defRPr sz="5600"/>
            </a:lvl2pPr>
            <a:lvl3pPr marL="3629025" indent="0">
              <a:buNone/>
              <a:defRPr sz="4800"/>
            </a:lvl3pPr>
            <a:lvl4pPr marL="5443855" indent="0">
              <a:buNone/>
              <a:defRPr sz="4000"/>
            </a:lvl4pPr>
            <a:lvl5pPr marL="7258685" indent="0">
              <a:buNone/>
              <a:defRPr sz="4000"/>
            </a:lvl5pPr>
            <a:lvl6pPr marL="9072880" indent="0">
              <a:buNone/>
              <a:defRPr sz="4000"/>
            </a:lvl6pPr>
            <a:lvl7pPr marL="10887710" indent="0">
              <a:buNone/>
              <a:defRPr sz="4000"/>
            </a:lvl7pPr>
            <a:lvl8pPr marL="12702540" indent="0">
              <a:buNone/>
              <a:defRPr sz="4000"/>
            </a:lvl8pPr>
            <a:lvl9pPr marL="14516735" indent="0">
              <a:buNone/>
              <a:defRPr sz="4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rgbClr val="AABBF2"/>
            </a:gs>
            <a:gs pos="0">
              <a:schemeClr val="accent1">
                <a:tint val="66000"/>
                <a:satMod val="160000"/>
              </a:schemeClr>
            </a:gs>
            <a:gs pos="67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970371" y="1725218"/>
            <a:ext cx="37264658" cy="6263285"/>
          </a:xfrm>
          <a:prstGeom prst="rect">
            <a:avLst/>
          </a:prstGeom>
        </p:spPr>
        <p:txBody>
          <a:bodyPr vert="horz" lIns="362925" tIns="181463" rIns="362925" bIns="18146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970371" y="8626078"/>
            <a:ext cx="37264658" cy="20560072"/>
          </a:xfrm>
          <a:prstGeom prst="rect">
            <a:avLst/>
          </a:prstGeom>
        </p:spPr>
        <p:txBody>
          <a:bodyPr vert="horz" lIns="362925" tIns="181463" rIns="362925" bIns="181463"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2970371" y="30033756"/>
            <a:ext cx="9721215" cy="1725216"/>
          </a:xfrm>
          <a:prstGeom prst="rect">
            <a:avLst/>
          </a:prstGeom>
        </p:spPr>
        <p:txBody>
          <a:bodyPr vert="horz" lIns="362925" tIns="181463" rIns="362925" bIns="181463" rtlCol="0" anchor="ctr"/>
          <a:lstStyle>
            <a:lvl1pPr algn="l">
              <a:defRPr sz="48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14311789" y="30033756"/>
            <a:ext cx="14581823" cy="1725216"/>
          </a:xfrm>
          <a:prstGeom prst="rect">
            <a:avLst/>
          </a:prstGeom>
        </p:spPr>
        <p:txBody>
          <a:bodyPr vert="horz" lIns="362925" tIns="181463" rIns="362925" bIns="181463" rtlCol="0" anchor="ctr"/>
          <a:lstStyle>
            <a:lvl1pPr algn="ctr">
              <a:defRPr sz="4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0513814" y="30033756"/>
            <a:ext cx="9721215" cy="1725216"/>
          </a:xfrm>
          <a:prstGeom prst="rect">
            <a:avLst/>
          </a:prstGeom>
        </p:spPr>
        <p:txBody>
          <a:bodyPr vert="horz" lIns="362925" tIns="181463" rIns="362925" bIns="181463" rtlCol="0" anchor="ctr"/>
          <a:lstStyle>
            <a:lvl1pPr algn="r">
              <a:defRPr sz="48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629025" rtl="0" eaLnBrk="1" latinLnBrk="0" hangingPunct="1">
        <a:lnSpc>
          <a:spcPct val="90000"/>
        </a:lnSpc>
        <a:spcBef>
          <a:spcPct val="0"/>
        </a:spcBef>
        <a:buNone/>
        <a:defRPr sz="17500" kern="1200">
          <a:solidFill>
            <a:schemeClr val="tx1"/>
          </a:solidFill>
          <a:latin typeface="+mj-lt"/>
          <a:ea typeface="+mj-ea"/>
          <a:cs typeface="+mj-cs"/>
        </a:defRPr>
      </a:lvl1pPr>
    </p:titleStyle>
    <p:bodyStyle>
      <a:lvl1pPr marL="907415" indent="-907415" algn="l" defTabSz="3629025" rtl="0" eaLnBrk="1" latinLnBrk="0" hangingPunct="1">
        <a:lnSpc>
          <a:spcPct val="90000"/>
        </a:lnSpc>
        <a:spcBef>
          <a:spcPts val="3970"/>
        </a:spcBef>
        <a:buFont typeface="Arial" panose="020B0604020202020204" pitchFamily="34" charset="0"/>
        <a:buChar char="•"/>
        <a:defRPr sz="11100" kern="1200">
          <a:solidFill>
            <a:schemeClr val="tx1"/>
          </a:solidFill>
          <a:latin typeface="+mn-lt"/>
          <a:ea typeface="+mn-ea"/>
          <a:cs typeface="+mn-cs"/>
        </a:defRPr>
      </a:lvl1pPr>
      <a:lvl2pPr marL="2722245" indent="-907415" algn="l" defTabSz="3629025" rtl="0" eaLnBrk="1" latinLnBrk="0" hangingPunct="1">
        <a:lnSpc>
          <a:spcPct val="90000"/>
        </a:lnSpc>
        <a:spcBef>
          <a:spcPts val="1985"/>
        </a:spcBef>
        <a:buFont typeface="Arial" panose="020B0604020202020204" pitchFamily="34" charset="0"/>
        <a:buChar char="•"/>
        <a:defRPr sz="9500" kern="1200">
          <a:solidFill>
            <a:schemeClr val="tx1"/>
          </a:solidFill>
          <a:latin typeface="+mn-lt"/>
          <a:ea typeface="+mn-ea"/>
          <a:cs typeface="+mn-cs"/>
        </a:defRPr>
      </a:lvl2pPr>
      <a:lvl3pPr marL="4536440" indent="-907415" algn="l" defTabSz="3629025" rtl="0" eaLnBrk="1" latinLnBrk="0" hangingPunct="1">
        <a:lnSpc>
          <a:spcPct val="90000"/>
        </a:lnSpc>
        <a:spcBef>
          <a:spcPts val="1985"/>
        </a:spcBef>
        <a:buFont typeface="Arial" panose="020B0604020202020204" pitchFamily="34" charset="0"/>
        <a:buChar char="•"/>
        <a:defRPr sz="7900" kern="1200">
          <a:solidFill>
            <a:schemeClr val="tx1"/>
          </a:solidFill>
          <a:latin typeface="+mn-lt"/>
          <a:ea typeface="+mn-ea"/>
          <a:cs typeface="+mn-cs"/>
        </a:defRPr>
      </a:lvl3pPr>
      <a:lvl4pPr marL="6351270" indent="-907415" algn="l" defTabSz="3629025" rtl="0" eaLnBrk="1" latinLnBrk="0" hangingPunct="1">
        <a:lnSpc>
          <a:spcPct val="90000"/>
        </a:lnSpc>
        <a:spcBef>
          <a:spcPts val="1985"/>
        </a:spcBef>
        <a:buFont typeface="Arial" panose="020B0604020202020204" pitchFamily="34" charset="0"/>
        <a:buChar char="•"/>
        <a:defRPr sz="7100" kern="1200">
          <a:solidFill>
            <a:schemeClr val="tx1"/>
          </a:solidFill>
          <a:latin typeface="+mn-lt"/>
          <a:ea typeface="+mn-ea"/>
          <a:cs typeface="+mn-cs"/>
        </a:defRPr>
      </a:lvl4pPr>
      <a:lvl5pPr marL="8166100" indent="-907415" algn="l" defTabSz="3629025" rtl="0" eaLnBrk="1" latinLnBrk="0" hangingPunct="1">
        <a:lnSpc>
          <a:spcPct val="90000"/>
        </a:lnSpc>
        <a:spcBef>
          <a:spcPts val="1985"/>
        </a:spcBef>
        <a:buFont typeface="Arial" panose="020B0604020202020204" pitchFamily="34" charset="0"/>
        <a:buChar char="•"/>
        <a:defRPr sz="7100" kern="1200">
          <a:solidFill>
            <a:schemeClr val="tx1"/>
          </a:solidFill>
          <a:latin typeface="+mn-lt"/>
          <a:ea typeface="+mn-ea"/>
          <a:cs typeface="+mn-cs"/>
        </a:defRPr>
      </a:lvl5pPr>
      <a:lvl6pPr marL="9980295" indent="-907415" algn="l" defTabSz="3629025" rtl="0" eaLnBrk="1" latinLnBrk="0" hangingPunct="1">
        <a:lnSpc>
          <a:spcPct val="90000"/>
        </a:lnSpc>
        <a:spcBef>
          <a:spcPts val="1985"/>
        </a:spcBef>
        <a:buFont typeface="Arial" panose="020B0604020202020204" pitchFamily="34" charset="0"/>
        <a:buChar char="•"/>
        <a:defRPr sz="7100" kern="1200">
          <a:solidFill>
            <a:schemeClr val="tx1"/>
          </a:solidFill>
          <a:latin typeface="+mn-lt"/>
          <a:ea typeface="+mn-ea"/>
          <a:cs typeface="+mn-cs"/>
        </a:defRPr>
      </a:lvl6pPr>
      <a:lvl7pPr marL="11795125" indent="-907415" algn="l" defTabSz="3629025" rtl="0" eaLnBrk="1" latinLnBrk="0" hangingPunct="1">
        <a:lnSpc>
          <a:spcPct val="90000"/>
        </a:lnSpc>
        <a:spcBef>
          <a:spcPts val="1985"/>
        </a:spcBef>
        <a:buFont typeface="Arial" panose="020B0604020202020204" pitchFamily="34" charset="0"/>
        <a:buChar char="•"/>
        <a:defRPr sz="7100" kern="1200">
          <a:solidFill>
            <a:schemeClr val="tx1"/>
          </a:solidFill>
          <a:latin typeface="+mn-lt"/>
          <a:ea typeface="+mn-ea"/>
          <a:cs typeface="+mn-cs"/>
        </a:defRPr>
      </a:lvl7pPr>
      <a:lvl8pPr marL="13609955" indent="-907415" algn="l" defTabSz="3629025" rtl="0" eaLnBrk="1" latinLnBrk="0" hangingPunct="1">
        <a:lnSpc>
          <a:spcPct val="90000"/>
        </a:lnSpc>
        <a:spcBef>
          <a:spcPts val="1985"/>
        </a:spcBef>
        <a:buFont typeface="Arial" panose="020B0604020202020204" pitchFamily="34" charset="0"/>
        <a:buChar char="•"/>
        <a:defRPr sz="7100" kern="1200">
          <a:solidFill>
            <a:schemeClr val="tx1"/>
          </a:solidFill>
          <a:latin typeface="+mn-lt"/>
          <a:ea typeface="+mn-ea"/>
          <a:cs typeface="+mn-cs"/>
        </a:defRPr>
      </a:lvl8pPr>
      <a:lvl9pPr marL="15424150" indent="-907415" algn="l" defTabSz="3629025" rtl="0" eaLnBrk="1" latinLnBrk="0" hangingPunct="1">
        <a:lnSpc>
          <a:spcPct val="90000"/>
        </a:lnSpc>
        <a:spcBef>
          <a:spcPts val="1985"/>
        </a:spcBef>
        <a:buFont typeface="Arial" panose="020B0604020202020204" pitchFamily="34" charset="0"/>
        <a:buChar char="•"/>
        <a:defRPr sz="7100" kern="1200">
          <a:solidFill>
            <a:schemeClr val="tx1"/>
          </a:solidFill>
          <a:latin typeface="+mn-lt"/>
          <a:ea typeface="+mn-ea"/>
          <a:cs typeface="+mn-cs"/>
        </a:defRPr>
      </a:lvl9pPr>
    </p:bodyStyle>
    <p:otherStyle>
      <a:defPPr>
        <a:defRPr lang="zh-CN"/>
      </a:defPPr>
      <a:lvl1pPr marL="0" algn="l" defTabSz="3629025" rtl="0" eaLnBrk="1" latinLnBrk="0" hangingPunct="1">
        <a:defRPr sz="7100" kern="1200">
          <a:solidFill>
            <a:schemeClr val="tx1"/>
          </a:solidFill>
          <a:latin typeface="+mn-lt"/>
          <a:ea typeface="+mn-ea"/>
          <a:cs typeface="+mn-cs"/>
        </a:defRPr>
      </a:lvl1pPr>
      <a:lvl2pPr marL="1814830" algn="l" defTabSz="3629025" rtl="0" eaLnBrk="1" latinLnBrk="0" hangingPunct="1">
        <a:defRPr sz="7100" kern="1200">
          <a:solidFill>
            <a:schemeClr val="tx1"/>
          </a:solidFill>
          <a:latin typeface="+mn-lt"/>
          <a:ea typeface="+mn-ea"/>
          <a:cs typeface="+mn-cs"/>
        </a:defRPr>
      </a:lvl2pPr>
      <a:lvl3pPr marL="3629025" algn="l" defTabSz="3629025" rtl="0" eaLnBrk="1" latinLnBrk="0" hangingPunct="1">
        <a:defRPr sz="7100" kern="1200">
          <a:solidFill>
            <a:schemeClr val="tx1"/>
          </a:solidFill>
          <a:latin typeface="+mn-lt"/>
          <a:ea typeface="+mn-ea"/>
          <a:cs typeface="+mn-cs"/>
        </a:defRPr>
      </a:lvl3pPr>
      <a:lvl4pPr marL="5443855" algn="l" defTabSz="3629025" rtl="0" eaLnBrk="1" latinLnBrk="0" hangingPunct="1">
        <a:defRPr sz="7100" kern="1200">
          <a:solidFill>
            <a:schemeClr val="tx1"/>
          </a:solidFill>
          <a:latin typeface="+mn-lt"/>
          <a:ea typeface="+mn-ea"/>
          <a:cs typeface="+mn-cs"/>
        </a:defRPr>
      </a:lvl4pPr>
      <a:lvl5pPr marL="7258685" algn="l" defTabSz="3629025" rtl="0" eaLnBrk="1" latinLnBrk="0" hangingPunct="1">
        <a:defRPr sz="7100" kern="1200">
          <a:solidFill>
            <a:schemeClr val="tx1"/>
          </a:solidFill>
          <a:latin typeface="+mn-lt"/>
          <a:ea typeface="+mn-ea"/>
          <a:cs typeface="+mn-cs"/>
        </a:defRPr>
      </a:lvl5pPr>
      <a:lvl6pPr marL="9072880" algn="l" defTabSz="3629025" rtl="0" eaLnBrk="1" latinLnBrk="0" hangingPunct="1">
        <a:defRPr sz="7100" kern="1200">
          <a:solidFill>
            <a:schemeClr val="tx1"/>
          </a:solidFill>
          <a:latin typeface="+mn-lt"/>
          <a:ea typeface="+mn-ea"/>
          <a:cs typeface="+mn-cs"/>
        </a:defRPr>
      </a:lvl6pPr>
      <a:lvl7pPr marL="10887710" algn="l" defTabSz="3629025" rtl="0" eaLnBrk="1" latinLnBrk="0" hangingPunct="1">
        <a:defRPr sz="7100" kern="1200">
          <a:solidFill>
            <a:schemeClr val="tx1"/>
          </a:solidFill>
          <a:latin typeface="+mn-lt"/>
          <a:ea typeface="+mn-ea"/>
          <a:cs typeface="+mn-cs"/>
        </a:defRPr>
      </a:lvl7pPr>
      <a:lvl8pPr marL="12702540" algn="l" defTabSz="3629025" rtl="0" eaLnBrk="1" latinLnBrk="0" hangingPunct="1">
        <a:defRPr sz="7100" kern="1200">
          <a:solidFill>
            <a:schemeClr val="tx1"/>
          </a:solidFill>
          <a:latin typeface="+mn-lt"/>
          <a:ea typeface="+mn-ea"/>
          <a:cs typeface="+mn-cs"/>
        </a:defRPr>
      </a:lvl8pPr>
      <a:lvl9pPr marL="14516735" algn="l" defTabSz="3629025"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
            <a:ext cx="43205400" cy="6480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75483" y="1891126"/>
            <a:ext cx="10313289" cy="213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1668497"/>
            <a:ext cx="96583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72676" y="706186"/>
            <a:ext cx="22402808" cy="5555367"/>
          </a:xfrm>
          <a:prstGeom prst="rect">
            <a:avLst/>
          </a:prstGeom>
          <a:noFill/>
        </p:spPr>
        <p:txBody>
          <a:bodyPr wrap="square" rtlCol="0">
            <a:spAutoFit/>
          </a:bodyPr>
          <a:lstStyle/>
          <a:p>
            <a:r>
              <a:rPr lang="en-GB" altLang="zh-CN" dirty="0">
                <a:solidFill>
                  <a:schemeClr val="bg1"/>
                </a:solidFill>
              </a:rPr>
              <a:t>Safe Execution </a:t>
            </a:r>
            <a:r>
              <a:rPr lang="en-US" altLang="zh-CN" dirty="0">
                <a:solidFill>
                  <a:schemeClr val="bg1"/>
                </a:solidFill>
              </a:rPr>
              <a:t>o</a:t>
            </a:r>
            <a:r>
              <a:rPr lang="en-GB" altLang="zh-CN" dirty="0">
                <a:solidFill>
                  <a:schemeClr val="bg1"/>
                </a:solidFill>
              </a:rPr>
              <a:t>f Parallel Component Applications </a:t>
            </a:r>
            <a:r>
              <a:rPr lang="en-US" altLang="zh-CN" dirty="0">
                <a:solidFill>
                  <a:schemeClr val="bg1"/>
                </a:solidFill>
              </a:rPr>
              <a:t>o</a:t>
            </a:r>
            <a:r>
              <a:rPr lang="en-GB" altLang="zh-CN" dirty="0">
                <a:solidFill>
                  <a:schemeClr val="bg1"/>
                </a:solidFill>
              </a:rPr>
              <a:t>n </a:t>
            </a:r>
            <a:r>
              <a:rPr lang="en-US" altLang="zh-CN" dirty="0">
                <a:solidFill>
                  <a:schemeClr val="bg1"/>
                </a:solidFill>
              </a:rPr>
              <a:t>a</a:t>
            </a:r>
            <a:r>
              <a:rPr lang="en-GB" altLang="zh-CN" dirty="0">
                <a:solidFill>
                  <a:schemeClr val="bg1"/>
                </a:solidFill>
              </a:rPr>
              <a:t>n Unstable Heterogeneous Cluster </a:t>
            </a:r>
            <a:r>
              <a:rPr lang="en-GB" altLang="zh-CN" dirty="0" smtClean="0">
                <a:solidFill>
                  <a:schemeClr val="bg1"/>
                </a:solidFill>
              </a:rPr>
              <a:t>Platform</a:t>
            </a:r>
            <a:endParaRPr lang="en-GB" altLang="zh-CN" dirty="0" smtClean="0">
              <a:solidFill>
                <a:schemeClr val="bg1"/>
              </a:solidFill>
            </a:endParaRPr>
          </a:p>
          <a:p>
            <a:endParaRPr lang="en-GB" altLang="zh-CN" dirty="0">
              <a:solidFill>
                <a:schemeClr val="bg1"/>
              </a:solidFill>
            </a:endParaRPr>
          </a:p>
          <a:p>
            <a:r>
              <a:rPr lang="en-GB" altLang="zh-CN" dirty="0" err="1">
                <a:solidFill>
                  <a:schemeClr val="bg1"/>
                </a:solidFill>
              </a:rPr>
              <a:t>Yunfeng</a:t>
            </a:r>
            <a:r>
              <a:rPr lang="en-GB" altLang="zh-CN" dirty="0">
                <a:solidFill>
                  <a:schemeClr val="bg1"/>
                </a:solidFill>
              </a:rPr>
              <a:t> PENG, </a:t>
            </a:r>
            <a:r>
              <a:rPr lang="en-GB" altLang="zh-CN" dirty="0" err="1">
                <a:solidFill>
                  <a:schemeClr val="bg1"/>
                </a:solidFill>
              </a:rPr>
              <a:t>Congming</a:t>
            </a:r>
            <a:r>
              <a:rPr lang="en-GB" altLang="zh-CN" dirty="0">
                <a:solidFill>
                  <a:schemeClr val="bg1"/>
                </a:solidFill>
              </a:rPr>
              <a:t> SHI, </a:t>
            </a:r>
            <a:r>
              <a:rPr lang="en-GB" altLang="zh-CN" dirty="0" err="1">
                <a:solidFill>
                  <a:schemeClr val="bg1"/>
                </a:solidFill>
              </a:rPr>
              <a:t>Guowei</a:t>
            </a:r>
            <a:r>
              <a:rPr lang="en-GB" altLang="zh-CN" dirty="0">
                <a:solidFill>
                  <a:schemeClr val="bg1"/>
                </a:solidFill>
              </a:rPr>
              <a:t> GAO, </a:t>
            </a:r>
            <a:r>
              <a:rPr lang="en-GB" altLang="zh-CN" dirty="0" err="1">
                <a:solidFill>
                  <a:schemeClr val="bg1"/>
                </a:solidFill>
              </a:rPr>
              <a:t>Jianan</a:t>
            </a:r>
            <a:r>
              <a:rPr lang="en-GB" altLang="zh-CN" dirty="0">
                <a:solidFill>
                  <a:schemeClr val="bg1"/>
                </a:solidFill>
              </a:rPr>
              <a:t> WANG, </a:t>
            </a:r>
            <a:r>
              <a:rPr lang="en-GB" altLang="zh-CN" dirty="0" err="1">
                <a:solidFill>
                  <a:schemeClr val="bg1"/>
                </a:solidFill>
              </a:rPr>
              <a:t>Hai</a:t>
            </a:r>
            <a:r>
              <a:rPr lang="en-GB" altLang="zh-CN" dirty="0">
                <a:solidFill>
                  <a:schemeClr val="bg1"/>
                </a:solidFill>
              </a:rPr>
              <a:t> </a:t>
            </a:r>
            <a:r>
              <a:rPr lang="en-GB" altLang="zh-CN" dirty="0">
                <a:solidFill>
                  <a:schemeClr val="bg1"/>
                </a:solidFill>
              </a:rPr>
              <a:t>LIU</a:t>
            </a:r>
            <a:endParaRPr lang="zh-CN" altLang="en-US" dirty="0">
              <a:solidFill>
                <a:schemeClr val="bg1"/>
              </a:solidFill>
            </a:endParaRPr>
          </a:p>
        </p:txBody>
      </p:sp>
      <p:sp>
        <p:nvSpPr>
          <p:cNvPr id="7" name="矩形 6"/>
          <p:cNvSpPr/>
          <p:nvPr/>
        </p:nvSpPr>
        <p:spPr>
          <a:xfrm>
            <a:off x="1630018" y="7275443"/>
            <a:ext cx="18963860" cy="242934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22893553" y="7275441"/>
            <a:ext cx="18963860" cy="242934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30018" y="7275443"/>
            <a:ext cx="18963860" cy="222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zh-CN" dirty="0"/>
              <a:t>Introduction</a:t>
            </a:r>
            <a:endParaRPr lang="zh-CN" altLang="en-US" dirty="0"/>
          </a:p>
        </p:txBody>
      </p:sp>
      <p:sp>
        <p:nvSpPr>
          <p:cNvPr id="13" name="矩形 12"/>
          <p:cNvSpPr/>
          <p:nvPr/>
        </p:nvSpPr>
        <p:spPr>
          <a:xfrm>
            <a:off x="1630018" y="18924104"/>
            <a:ext cx="18963860" cy="222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Results</a:t>
            </a:r>
            <a:endParaRPr lang="zh-CN" altLang="en-US" dirty="0"/>
          </a:p>
        </p:txBody>
      </p:sp>
      <p:sp>
        <p:nvSpPr>
          <p:cNvPr id="14" name="矩形 13"/>
          <p:cNvSpPr/>
          <p:nvPr/>
        </p:nvSpPr>
        <p:spPr>
          <a:xfrm>
            <a:off x="22893554" y="7275443"/>
            <a:ext cx="18963860" cy="222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Methods</a:t>
            </a:r>
            <a:endParaRPr lang="zh-CN" alt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84" y="9819865"/>
            <a:ext cx="9418563" cy="78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111946" y="9621079"/>
            <a:ext cx="9481931" cy="8402300"/>
          </a:xfrm>
          <a:prstGeom prst="rect">
            <a:avLst/>
          </a:prstGeom>
          <a:noFill/>
        </p:spPr>
        <p:txBody>
          <a:bodyPr wrap="square" rtlCol="0">
            <a:spAutoFit/>
          </a:bodyPr>
          <a:lstStyle/>
          <a:p>
            <a:pPr algn="just"/>
            <a:r>
              <a:rPr lang="en-GB" altLang="zh-CN" sz="5400" dirty="0"/>
              <a:t>P</a:t>
            </a:r>
            <a:r>
              <a:rPr lang="en-GB" altLang="zh-CN" sz="5400" dirty="0" smtClean="0"/>
              <a:t>arallel </a:t>
            </a:r>
            <a:r>
              <a:rPr lang="en-GB" altLang="zh-CN" sz="5400" dirty="0"/>
              <a:t>software to solve scientific problems such as molecular dynamics </a:t>
            </a:r>
            <a:r>
              <a:rPr lang="en-GB" altLang="zh-CN" sz="5400" dirty="0" smtClean="0"/>
              <a:t>simulation tend </a:t>
            </a:r>
            <a:r>
              <a:rPr lang="en-GB" altLang="zh-CN" sz="5400" dirty="0"/>
              <a:t>to </a:t>
            </a:r>
            <a:r>
              <a:rPr lang="en-GB" altLang="zh-CN" sz="5400" dirty="0" smtClean="0"/>
              <a:t>be deployed on </a:t>
            </a:r>
            <a:r>
              <a:rPr lang="en-GB" altLang="zh-CN" sz="5400" dirty="0"/>
              <a:t>a self-built cluster composed of heterogeneous servers for economic </a:t>
            </a:r>
            <a:r>
              <a:rPr lang="en-GB" altLang="zh-CN" sz="5400" dirty="0" smtClean="0"/>
              <a:t>considerations. </a:t>
            </a:r>
            <a:r>
              <a:rPr lang="en-GB" altLang="zh-CN" sz="5400" dirty="0"/>
              <a:t>The performance of a heterogeneous cluster is often extremely unstable.</a:t>
            </a:r>
            <a:endParaRPr lang="zh-CN" altLang="en-US" sz="54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3553" y="9621079"/>
            <a:ext cx="9189960" cy="726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191301" y="17169778"/>
            <a:ext cx="8454889" cy="1754326"/>
          </a:xfrm>
          <a:prstGeom prst="rect">
            <a:avLst/>
          </a:prstGeom>
          <a:noFill/>
        </p:spPr>
        <p:txBody>
          <a:bodyPr wrap="square" rtlCol="0">
            <a:spAutoFit/>
          </a:bodyPr>
          <a:lstStyle/>
          <a:p>
            <a:pPr algn="just"/>
            <a:r>
              <a:rPr lang="en-US" altLang="zh-CN" sz="5400" dirty="0"/>
              <a:t>Hierarchical management of computing resources</a:t>
            </a:r>
            <a:endParaRPr lang="zh-CN" altLang="en-US" sz="5400"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9378" y="9621080"/>
            <a:ext cx="9810549" cy="71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4429148" y="16889297"/>
            <a:ext cx="6871976" cy="1754326"/>
          </a:xfrm>
          <a:prstGeom prst="rect">
            <a:avLst/>
          </a:prstGeom>
          <a:noFill/>
        </p:spPr>
        <p:txBody>
          <a:bodyPr wrap="square" rtlCol="0">
            <a:spAutoFit/>
          </a:bodyPr>
          <a:lstStyle/>
          <a:p>
            <a:pPr algn="just"/>
            <a:r>
              <a:rPr lang="en-GB" altLang="zh-CN" sz="5400" dirty="0"/>
              <a:t>Optimal deployment of parallel components</a:t>
            </a:r>
            <a:endParaRPr lang="zh-CN" altLang="en-US" sz="5400"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5436" y="19142419"/>
            <a:ext cx="8818077" cy="502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3191301" y="24167962"/>
            <a:ext cx="8818076" cy="1754326"/>
          </a:xfrm>
          <a:prstGeom prst="rect">
            <a:avLst/>
          </a:prstGeom>
          <a:noFill/>
        </p:spPr>
        <p:txBody>
          <a:bodyPr wrap="square" rtlCol="0">
            <a:spAutoFit/>
          </a:bodyPr>
          <a:lstStyle/>
          <a:p>
            <a:pPr algn="just"/>
            <a:r>
              <a:rPr lang="en-GB" altLang="zh-CN" sz="5400" dirty="0"/>
              <a:t>Method dealing with node failure</a:t>
            </a:r>
            <a:endParaRPr lang="zh-CN" altLang="en-US" sz="5400" dirty="0"/>
          </a:p>
        </p:txBody>
      </p:sp>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58156" y="19142418"/>
            <a:ext cx="8342968" cy="503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2958156" y="24167962"/>
            <a:ext cx="8342968" cy="1754326"/>
          </a:xfrm>
          <a:prstGeom prst="rect">
            <a:avLst/>
          </a:prstGeom>
          <a:noFill/>
        </p:spPr>
        <p:txBody>
          <a:bodyPr wrap="square" rtlCol="0">
            <a:spAutoFit/>
          </a:bodyPr>
          <a:lstStyle/>
          <a:p>
            <a:pPr algn="just"/>
            <a:r>
              <a:rPr lang="en-GB" altLang="zh-CN" sz="5400" dirty="0" smtClean="0"/>
              <a:t>components </a:t>
            </a:r>
            <a:r>
              <a:rPr lang="en-GB" altLang="zh-CN" sz="5400" dirty="0"/>
              <a:t>connection and running mechanism</a:t>
            </a:r>
            <a:endParaRPr lang="zh-CN" altLang="en-US" sz="5400" dirty="0"/>
          </a:p>
        </p:txBody>
      </p:sp>
      <p:sp>
        <p:nvSpPr>
          <p:cNvPr id="25" name="TextBox 24"/>
          <p:cNvSpPr txBox="1"/>
          <p:nvPr/>
        </p:nvSpPr>
        <p:spPr>
          <a:xfrm>
            <a:off x="23357640" y="25977144"/>
            <a:ext cx="18035688" cy="5078313"/>
          </a:xfrm>
          <a:prstGeom prst="rect">
            <a:avLst/>
          </a:prstGeom>
          <a:noFill/>
        </p:spPr>
        <p:txBody>
          <a:bodyPr wrap="square" rtlCol="0">
            <a:spAutoFit/>
          </a:bodyPr>
          <a:lstStyle/>
          <a:p>
            <a:pPr algn="just"/>
            <a:r>
              <a:rPr lang="en-GB" altLang="zh-CN" sz="5400" dirty="0" smtClean="0"/>
              <a:t>When </a:t>
            </a:r>
            <a:r>
              <a:rPr lang="en-GB" altLang="zh-CN" sz="5400" dirty="0"/>
              <a:t>the parallel component is running, if the monitored burden of a computing node is heavy, it will be marked as a risk node. By finding the unavailable risk nodes in time, and regenerating and running the component tasks on other nodes with light load, the adverse impact of computing resource failure on the component execution is </a:t>
            </a:r>
            <a:r>
              <a:rPr lang="en-GB" altLang="zh-CN" sz="5400" dirty="0" smtClean="0"/>
              <a:t>reduced.</a:t>
            </a:r>
            <a:endParaRPr lang="zh-CN" altLang="en-US" sz="5400" dirty="0"/>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21150470"/>
            <a:ext cx="18214327" cy="3144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288" y="24971107"/>
            <a:ext cx="9362660" cy="5357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111948" y="24295238"/>
            <a:ext cx="9481930" cy="6740307"/>
          </a:xfrm>
          <a:prstGeom prst="rect">
            <a:avLst/>
          </a:prstGeom>
          <a:noFill/>
        </p:spPr>
        <p:txBody>
          <a:bodyPr wrap="square" rtlCol="0">
            <a:spAutoFit/>
          </a:bodyPr>
          <a:lstStyle/>
          <a:p>
            <a:pPr algn="just"/>
            <a:r>
              <a:rPr lang="en-GB" altLang="zh-CN" sz="5400" dirty="0"/>
              <a:t>Experimental results show that the proposed method can deploy parallel components optimally, and it can deal with the problem of node failure on unstable heterogeneous clusters well. The cost of component task transfer and restart is very small.</a:t>
            </a:r>
            <a:endParaRPr lang="zh-CN" altLang="en-US" sz="5400" dirty="0"/>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1194</Words>
  <Application>WPS 演示</Application>
  <PresentationFormat>自定义</PresentationFormat>
  <Paragraphs>24</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宋体</vt:lpstr>
      <vt:lpstr>Wingdings</vt:lpstr>
      <vt:lpstr>Calibri</vt:lpstr>
      <vt:lpstr>微软雅黑</vt:lpstr>
      <vt:lpstr>Arial Unicode MS</vt:lpstr>
      <vt:lpstr>WPS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Execution of Parallel Component Applications on an Unstable Heterogeneous Cluster Platform</dc:title>
  <dc:creator>Administrator</dc:creator>
  <cp:lastModifiedBy>苯刂锥湃裂</cp:lastModifiedBy>
  <cp:revision>25</cp:revision>
  <dcterms:created xsi:type="dcterms:W3CDTF">2023-08-09T12:44:00Z</dcterms:created>
  <dcterms:modified xsi:type="dcterms:W3CDTF">2024-09-27T06:23:01Z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07546D91669346BAAC306A6122A288E8_13</vt:lpwstr>
  </property>
  <property fmtid="{D5CDD505-2E9C-101B-9397-08002B2CF9AE}" pid="3" name="KSOProductBuildVer">
    <vt:lpwstr>2052-12.1.0.17827</vt:lpwstr>
  </property>
</Properties>
</file>