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
  </p:notesMasterIdLst>
  <p:handoutMasterIdLst>
    <p:handoutMasterId r:id="rId5"/>
  </p:handoutMasterIdLst>
  <p:sldIdLst>
    <p:sldId id="259" r:id="rId3"/>
  </p:sldIdLst>
  <p:sldSz cx="21396325" cy="30267275"/>
  <p:notesSz cx="6985000" cy="9283700"/>
  <p:defaultTextStyle>
    <a:defPPr>
      <a:defRPr lang="en-US"/>
    </a:defPPr>
    <a:lvl1pPr marL="0" lvl="0" indent="0" algn="l" defTabSz="914400" rtl="0" eaLnBrk="0" fontAlgn="base" latinLnBrk="0" hangingPunct="0">
      <a:lnSpc>
        <a:spcPct val="100000"/>
      </a:lnSpc>
      <a:spcBef>
        <a:spcPct val="0"/>
      </a:spcBef>
      <a:spcAft>
        <a:spcPct val="0"/>
      </a:spcAft>
      <a:buNone/>
      <a:defRPr sz="14200" b="0" i="0" u="none" kern="1200" baseline="0">
        <a:solidFill>
          <a:schemeClr val="tx2"/>
        </a:solidFill>
        <a:latin typeface="Arial" panose="020B0604020202020204" pitchFamily="34" charset="0"/>
        <a:ea typeface="MS PGothic" panose="020B0600070205080204" pitchFamily="34" charset="-128"/>
        <a:cs typeface="+mn-cs"/>
      </a:defRPr>
    </a:lvl1pPr>
    <a:lvl2pPr marL="612775" lvl="1" indent="-320675" algn="l" defTabSz="914400" rtl="0" eaLnBrk="0" fontAlgn="base" latinLnBrk="0" hangingPunct="0">
      <a:lnSpc>
        <a:spcPct val="100000"/>
      </a:lnSpc>
      <a:spcBef>
        <a:spcPct val="0"/>
      </a:spcBef>
      <a:spcAft>
        <a:spcPct val="0"/>
      </a:spcAft>
      <a:buNone/>
      <a:defRPr sz="14200" b="0" i="0" u="none" kern="1200" baseline="0">
        <a:solidFill>
          <a:schemeClr val="tx2"/>
        </a:solidFill>
        <a:latin typeface="Arial" panose="020B0604020202020204" pitchFamily="34" charset="0"/>
        <a:ea typeface="MS PGothic" panose="020B0600070205080204" pitchFamily="34" charset="-128"/>
        <a:cs typeface="+mn-cs"/>
      </a:defRPr>
    </a:lvl2pPr>
    <a:lvl3pPr marL="1227455" lvl="2" indent="-641350" algn="l" defTabSz="914400" rtl="0" eaLnBrk="0" fontAlgn="base" latinLnBrk="0" hangingPunct="0">
      <a:lnSpc>
        <a:spcPct val="100000"/>
      </a:lnSpc>
      <a:spcBef>
        <a:spcPct val="0"/>
      </a:spcBef>
      <a:spcAft>
        <a:spcPct val="0"/>
      </a:spcAft>
      <a:buNone/>
      <a:defRPr sz="14200" b="0" i="0" u="none" kern="1200" baseline="0">
        <a:solidFill>
          <a:schemeClr val="tx2"/>
        </a:solidFill>
        <a:latin typeface="Arial" panose="020B0604020202020204" pitchFamily="34" charset="0"/>
        <a:ea typeface="MS PGothic" panose="020B0600070205080204" pitchFamily="34" charset="-128"/>
        <a:cs typeface="+mn-cs"/>
      </a:defRPr>
    </a:lvl3pPr>
    <a:lvl4pPr marL="1841500" lvl="3" indent="-962025" algn="l" defTabSz="914400" rtl="0" eaLnBrk="0" fontAlgn="base" latinLnBrk="0" hangingPunct="0">
      <a:lnSpc>
        <a:spcPct val="100000"/>
      </a:lnSpc>
      <a:spcBef>
        <a:spcPct val="0"/>
      </a:spcBef>
      <a:spcAft>
        <a:spcPct val="0"/>
      </a:spcAft>
      <a:buNone/>
      <a:defRPr sz="14200" b="0" i="0" u="none" kern="1200" baseline="0">
        <a:solidFill>
          <a:schemeClr val="tx2"/>
        </a:solidFill>
        <a:latin typeface="Arial" panose="020B0604020202020204" pitchFamily="34" charset="0"/>
        <a:ea typeface="MS PGothic" panose="020B0600070205080204" pitchFamily="34" charset="-128"/>
        <a:cs typeface="+mn-cs"/>
      </a:defRPr>
    </a:lvl4pPr>
    <a:lvl5pPr marL="2456180" lvl="4" indent="-1282700" algn="l" defTabSz="914400" rtl="0" eaLnBrk="0" fontAlgn="base" latinLnBrk="0" hangingPunct="0">
      <a:lnSpc>
        <a:spcPct val="100000"/>
      </a:lnSpc>
      <a:spcBef>
        <a:spcPct val="0"/>
      </a:spcBef>
      <a:spcAft>
        <a:spcPct val="0"/>
      </a:spcAft>
      <a:buNone/>
      <a:defRPr sz="14200" b="0" i="0" u="none" kern="1200" baseline="0">
        <a:solidFill>
          <a:schemeClr val="tx2"/>
        </a:solidFill>
        <a:latin typeface="Arial" panose="020B0604020202020204" pitchFamily="34" charset="0"/>
        <a:ea typeface="MS PGothic" panose="020B0600070205080204" pitchFamily="34" charset="-128"/>
        <a:cs typeface="+mn-cs"/>
      </a:defRPr>
    </a:lvl5pPr>
    <a:lvl6pPr marL="2286000" lvl="5" indent="-1282700" algn="l" defTabSz="914400" rtl="0" eaLnBrk="0" fontAlgn="base" latinLnBrk="0" hangingPunct="0">
      <a:lnSpc>
        <a:spcPct val="100000"/>
      </a:lnSpc>
      <a:spcBef>
        <a:spcPct val="0"/>
      </a:spcBef>
      <a:spcAft>
        <a:spcPct val="0"/>
      </a:spcAft>
      <a:buNone/>
      <a:defRPr sz="14200" b="0" i="0" u="none" kern="1200" baseline="0">
        <a:solidFill>
          <a:schemeClr val="tx2"/>
        </a:solidFill>
        <a:latin typeface="Arial" panose="020B0604020202020204" pitchFamily="34" charset="0"/>
        <a:ea typeface="MS PGothic" panose="020B0600070205080204" pitchFamily="34" charset="-128"/>
        <a:cs typeface="+mn-cs"/>
      </a:defRPr>
    </a:lvl6pPr>
    <a:lvl7pPr marL="2743200" lvl="6" indent="-1282700" algn="l" defTabSz="914400" rtl="0" eaLnBrk="0" fontAlgn="base" latinLnBrk="0" hangingPunct="0">
      <a:lnSpc>
        <a:spcPct val="100000"/>
      </a:lnSpc>
      <a:spcBef>
        <a:spcPct val="0"/>
      </a:spcBef>
      <a:spcAft>
        <a:spcPct val="0"/>
      </a:spcAft>
      <a:buNone/>
      <a:defRPr sz="14200" b="0" i="0" u="none" kern="1200" baseline="0">
        <a:solidFill>
          <a:schemeClr val="tx2"/>
        </a:solidFill>
        <a:latin typeface="Arial" panose="020B0604020202020204" pitchFamily="34" charset="0"/>
        <a:ea typeface="MS PGothic" panose="020B0600070205080204" pitchFamily="34" charset="-128"/>
        <a:cs typeface="+mn-cs"/>
      </a:defRPr>
    </a:lvl7pPr>
    <a:lvl8pPr marL="3200400" lvl="7" indent="-1282700" algn="l" defTabSz="914400" rtl="0" eaLnBrk="0" fontAlgn="base" latinLnBrk="0" hangingPunct="0">
      <a:lnSpc>
        <a:spcPct val="100000"/>
      </a:lnSpc>
      <a:spcBef>
        <a:spcPct val="0"/>
      </a:spcBef>
      <a:spcAft>
        <a:spcPct val="0"/>
      </a:spcAft>
      <a:buNone/>
      <a:defRPr sz="14200" b="0" i="0" u="none" kern="1200" baseline="0">
        <a:solidFill>
          <a:schemeClr val="tx2"/>
        </a:solidFill>
        <a:latin typeface="Arial" panose="020B0604020202020204" pitchFamily="34" charset="0"/>
        <a:ea typeface="MS PGothic" panose="020B0600070205080204" pitchFamily="34" charset="-128"/>
        <a:cs typeface="+mn-cs"/>
      </a:defRPr>
    </a:lvl8pPr>
    <a:lvl9pPr marL="3657600" lvl="8" indent="-1282700" algn="l" defTabSz="914400" rtl="0" eaLnBrk="0" fontAlgn="base" latinLnBrk="0" hangingPunct="0">
      <a:lnSpc>
        <a:spcPct val="100000"/>
      </a:lnSpc>
      <a:spcBef>
        <a:spcPct val="0"/>
      </a:spcBef>
      <a:spcAft>
        <a:spcPct val="0"/>
      </a:spcAft>
      <a:buNone/>
      <a:defRPr sz="14200" b="0" i="0" u="none" kern="1200" baseline="0">
        <a:solidFill>
          <a:schemeClr val="tx2"/>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9533" userDrawn="1">
          <p15:clr>
            <a:srgbClr val="A4A3A4"/>
          </p15:clr>
        </p15:guide>
        <p15:guide id="2" orient="horz" pos="18840" userDrawn="1">
          <p15:clr>
            <a:srgbClr val="A4A3A4"/>
          </p15:clr>
        </p15:guide>
        <p15:guide id="3" orient="horz" pos="3178" userDrawn="1">
          <p15:clr>
            <a:srgbClr val="A4A3A4"/>
          </p15:clr>
        </p15:guide>
        <p15:guide id="4" orient="horz" pos="227" userDrawn="1">
          <p15:clr>
            <a:srgbClr val="A4A3A4"/>
          </p15:clr>
        </p15:guide>
        <p15:guide id="5" orient="horz" pos="4313" userDrawn="1">
          <p15:clr>
            <a:srgbClr val="A4A3A4"/>
          </p15:clr>
        </p15:guide>
        <p15:guide id="6" orient="horz" pos="794" userDrawn="1">
          <p15:clr>
            <a:srgbClr val="A4A3A4"/>
          </p15:clr>
        </p15:guide>
        <p15:guide id="7" orient="horz" pos="9798" userDrawn="1">
          <p15:clr>
            <a:srgbClr val="A4A3A4"/>
          </p15:clr>
        </p15:guide>
        <p15:guide id="8" pos="6739" userDrawn="1">
          <p15:clr>
            <a:srgbClr val="A4A3A4"/>
          </p15:clr>
        </p15:guide>
        <p15:guide id="9" pos="4352" userDrawn="1">
          <p15:clr>
            <a:srgbClr val="A4A3A4"/>
          </p15:clr>
        </p15:guide>
        <p15:guide id="10" pos="13029" userDrawn="1">
          <p15:clr>
            <a:srgbClr val="A4A3A4"/>
          </p15:clr>
        </p15:guide>
        <p15:guide id="11" pos="8845" userDrawn="1">
          <p15:clr>
            <a:srgbClr val="A4A3A4"/>
          </p15:clr>
        </p15:guide>
        <p15:guide id="12" pos="140" userDrawn="1">
          <p15:clr>
            <a:srgbClr val="A4A3A4"/>
          </p15:clr>
        </p15:guide>
        <p15:guide id="13" pos="9126" userDrawn="1">
          <p15:clr>
            <a:srgbClr val="A4A3A4"/>
          </p15:clr>
        </p15:guide>
        <p15:guide id="14" pos="4633" userDrawn="1">
          <p15:clr>
            <a:srgbClr val="A4A3A4"/>
          </p15:clr>
        </p15:guide>
        <p15:guide id="15" pos="133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2EBFD"/>
    <a:srgbClr val="DEE8F4"/>
    <a:srgbClr val="0D0C0C"/>
    <a:srgbClr val="2163A1"/>
    <a:srgbClr val="B4D5E5"/>
    <a:srgbClr val="B6C7DA"/>
    <a:srgbClr val="0F7346"/>
    <a:srgbClr val="80C4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26" d="100"/>
          <a:sy n="26" d="100"/>
        </p:scale>
        <p:origin x="3182" y="14"/>
      </p:cViewPr>
      <p:guideLst>
        <p:guide orient="horz" pos="9533"/>
        <p:guide orient="horz" pos="18840"/>
        <p:guide orient="horz" pos="3178"/>
        <p:guide orient="horz" pos="227"/>
        <p:guide orient="horz" pos="4313"/>
        <p:guide orient="horz" pos="794"/>
        <p:guide orient="horz" pos="9798"/>
        <p:guide pos="6739"/>
        <p:guide pos="4352"/>
        <p:guide pos="13029"/>
        <p:guide pos="8845"/>
        <p:guide pos="140"/>
        <p:guide pos="9126"/>
        <p:guide pos="4633"/>
        <p:guide pos="13338"/>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228600" cy="2286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22" name="Rectangle 2"/>
          <p:cNvSpPr>
            <a:spLocks noGrp="1" noChangeArrowheads="1"/>
          </p:cNvSpPr>
          <p:nvPr>
            <p:ph type="hdr" sz="quarter"/>
          </p:nvPr>
        </p:nvSpPr>
        <p:spPr bwMode="auto">
          <a:xfrm>
            <a:off x="0" y="0"/>
            <a:ext cx="3027363" cy="465138"/>
          </a:xfrm>
          <a:prstGeom prst="rect">
            <a:avLst/>
          </a:prstGeom>
          <a:noFill/>
          <a:ln w="9525">
            <a:noFill/>
            <a:miter lim="800000"/>
          </a:ln>
          <a:effectLst/>
        </p:spPr>
        <p:txBody>
          <a:bodyPr vert="horz" wrap="square" lIns="91791" tIns="45896" rIns="91791" bIns="45896" numCol="1" anchor="t" anchorCtr="0" compatLnSpc="1"/>
          <a:lstStyle>
            <a:lvl1pPr algn="l" defTabSz="918210" eaLnBrk="1" hangingPunct="1">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stStyle>
          <a:p>
            <a:pPr marL="0" marR="0" lvl="0" indent="0" algn="l" defTabSz="91821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p:txBody>
      </p:sp>
      <p:sp>
        <p:nvSpPr>
          <p:cNvPr id="30723" name="Rectangle 3"/>
          <p:cNvSpPr>
            <a:spLocks noGrp="1" noChangeArrowheads="1"/>
          </p:cNvSpPr>
          <p:nvPr>
            <p:ph type="dt" sz="quarter" idx="1"/>
          </p:nvPr>
        </p:nvSpPr>
        <p:spPr bwMode="auto">
          <a:xfrm>
            <a:off x="3956050" y="0"/>
            <a:ext cx="3027363" cy="465138"/>
          </a:xfrm>
          <a:prstGeom prst="rect">
            <a:avLst/>
          </a:prstGeom>
          <a:noFill/>
          <a:ln w="9525">
            <a:noFill/>
            <a:miter lim="800000"/>
          </a:ln>
          <a:effectLst/>
        </p:spPr>
        <p:txBody>
          <a:bodyPr vert="horz" wrap="square" lIns="91791" tIns="45896" rIns="91791" bIns="45896" numCol="1" anchor="t" anchorCtr="0" compatLnSpc="1"/>
          <a:lstStyle>
            <a:lvl1pPr algn="r" defTabSz="918210" eaLnBrk="1" hangingPunct="1">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stStyle>
          <a:p>
            <a:pPr marL="0" marR="0" lvl="0" indent="0" algn="r" defTabSz="91821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p:txBody>
      </p:sp>
      <p:sp>
        <p:nvSpPr>
          <p:cNvPr id="30724" name="Rectangle 4"/>
          <p:cNvSpPr>
            <a:spLocks noGrp="1" noChangeArrowheads="1"/>
          </p:cNvSpPr>
          <p:nvPr>
            <p:ph type="ftr" sz="quarter" idx="2"/>
          </p:nvPr>
        </p:nvSpPr>
        <p:spPr bwMode="auto">
          <a:xfrm>
            <a:off x="0" y="8816975"/>
            <a:ext cx="3027363" cy="465138"/>
          </a:xfrm>
          <a:prstGeom prst="rect">
            <a:avLst/>
          </a:prstGeom>
          <a:noFill/>
          <a:ln w="9525">
            <a:noFill/>
            <a:miter lim="800000"/>
          </a:ln>
          <a:effectLst/>
        </p:spPr>
        <p:txBody>
          <a:bodyPr vert="horz" wrap="square" lIns="91791" tIns="45896" rIns="91791" bIns="45896" numCol="1" anchor="b" anchorCtr="0" compatLnSpc="1"/>
          <a:lstStyle>
            <a:lvl1pPr algn="l" defTabSz="918210" eaLnBrk="1" hangingPunct="1">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stStyle>
          <a:p>
            <a:pPr marL="0" marR="0" lvl="0" indent="0" algn="l" defTabSz="91821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p:txBody>
      </p:sp>
      <p:sp>
        <p:nvSpPr>
          <p:cNvPr id="30725" name="Rectangle 5"/>
          <p:cNvSpPr>
            <a:spLocks noGrp="1" noChangeArrowheads="1"/>
          </p:cNvSpPr>
          <p:nvPr>
            <p:ph type="sldNum" sz="quarter" idx="3"/>
          </p:nvPr>
        </p:nvSpPr>
        <p:spPr bwMode="auto">
          <a:xfrm>
            <a:off x="3956050" y="8816975"/>
            <a:ext cx="3027363" cy="465138"/>
          </a:xfrm>
          <a:prstGeom prst="rect">
            <a:avLst/>
          </a:prstGeom>
          <a:noFill/>
          <a:ln w="9525">
            <a:noFill/>
            <a:miter lim="800000"/>
          </a:ln>
          <a:effectLst/>
        </p:spPr>
        <p:txBody>
          <a:bodyPr vert="horz" wrap="square" lIns="91791" tIns="45896" rIns="91791" bIns="45896" numCol="1" anchor="b" anchorCtr="0" compatLnSpc="1"/>
          <a:p>
            <a:pPr lvl="0" algn="r" defTabSz="917575" eaLnBrk="1" hangingPunct="1">
              <a:buNone/>
            </a:pPr>
            <a:fld id="{9A0DB2DC-4C9A-4742-B13C-FB6460FD3503}" type="slidenum">
              <a:rPr lang="en-US" altLang="en-US" sz="1200" dirty="0">
                <a:solidFill>
                  <a:schemeClr val="tx1"/>
                </a:solidFill>
              </a:rPr>
            </a:fld>
            <a:endParaRPr lang="en-US" altLang="en-US" sz="1200" dirty="0">
              <a:solidFill>
                <a:schemeClr val="tx1"/>
              </a:solidFill>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9698" name="Rectangle 2"/>
          <p:cNvSpPr>
            <a:spLocks noGrp="1" noChangeArrowheads="1"/>
          </p:cNvSpPr>
          <p:nvPr>
            <p:ph type="hdr" sz="quarter"/>
          </p:nvPr>
        </p:nvSpPr>
        <p:spPr bwMode="auto">
          <a:xfrm>
            <a:off x="0" y="0"/>
            <a:ext cx="3027363" cy="465138"/>
          </a:xfrm>
          <a:prstGeom prst="rect">
            <a:avLst/>
          </a:prstGeom>
          <a:noFill/>
          <a:ln w="9525">
            <a:noFill/>
            <a:miter lim="800000"/>
          </a:ln>
          <a:effectLst/>
        </p:spPr>
        <p:txBody>
          <a:bodyPr vert="horz" wrap="square" lIns="91791" tIns="45896" rIns="91791" bIns="45896" numCol="1" anchor="t" anchorCtr="0" compatLnSpc="1"/>
          <a:lstStyle>
            <a:lvl1pPr algn="l" defTabSz="918210" eaLnBrk="1" hangingPunct="1">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stStyle>
          <a:p>
            <a:pPr marL="0" marR="0" lvl="0" indent="0" algn="l" defTabSz="91821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p:txBody>
      </p:sp>
      <p:sp>
        <p:nvSpPr>
          <p:cNvPr id="29699" name="Rectangle 3"/>
          <p:cNvSpPr>
            <a:spLocks noGrp="1" noChangeArrowheads="1"/>
          </p:cNvSpPr>
          <p:nvPr>
            <p:ph type="dt" idx="1"/>
          </p:nvPr>
        </p:nvSpPr>
        <p:spPr bwMode="auto">
          <a:xfrm>
            <a:off x="3956050" y="0"/>
            <a:ext cx="3027363" cy="465138"/>
          </a:xfrm>
          <a:prstGeom prst="rect">
            <a:avLst/>
          </a:prstGeom>
          <a:noFill/>
          <a:ln w="9525">
            <a:noFill/>
            <a:miter lim="800000"/>
          </a:ln>
          <a:effectLst/>
        </p:spPr>
        <p:txBody>
          <a:bodyPr vert="horz" wrap="square" lIns="91791" tIns="45896" rIns="91791" bIns="45896" numCol="1" anchor="t" anchorCtr="0" compatLnSpc="1"/>
          <a:lstStyle>
            <a:lvl1pPr algn="r" defTabSz="918210" eaLnBrk="1" hangingPunct="1">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stStyle>
          <a:p>
            <a:pPr marL="0" marR="0" lvl="0" indent="0" algn="r" defTabSz="91821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p:txBody>
      </p:sp>
      <p:sp>
        <p:nvSpPr>
          <p:cNvPr id="2052" name="Rectangle 4"/>
          <p:cNvSpPr>
            <a:spLocks noRot="1" noTextEdit="1"/>
          </p:cNvSpPr>
          <p:nvPr>
            <p:ph type="sldImg" idx="2"/>
          </p:nvPr>
        </p:nvSpPr>
        <p:spPr>
          <a:xfrm>
            <a:off x="2263775" y="696913"/>
            <a:ext cx="2459038" cy="3479800"/>
          </a:xfrm>
          <a:prstGeom prst="rect">
            <a:avLst/>
          </a:prstGeom>
          <a:noFill/>
          <a:ln w="9525" cap="flat" cmpd="sng">
            <a:solidFill>
              <a:srgbClr val="000000"/>
            </a:solidFill>
            <a:prstDash val="solid"/>
            <a:miter/>
            <a:headEnd type="none" w="med" len="med"/>
            <a:tailEnd type="none" w="med" len="med"/>
          </a:ln>
        </p:spPr>
      </p:sp>
      <p:sp>
        <p:nvSpPr>
          <p:cNvPr id="29701" name="Rectangle 5"/>
          <p:cNvSpPr>
            <a:spLocks noGrp="1" noChangeArrowheads="1"/>
          </p:cNvSpPr>
          <p:nvPr>
            <p:ph type="body" sz="quarter" idx="3"/>
          </p:nvPr>
        </p:nvSpPr>
        <p:spPr bwMode="auto">
          <a:xfrm>
            <a:off x="698500" y="4410075"/>
            <a:ext cx="5588000" cy="4176713"/>
          </a:xfrm>
          <a:prstGeom prst="rect">
            <a:avLst/>
          </a:prstGeom>
          <a:noFill/>
          <a:ln w="9525">
            <a:noFill/>
            <a:miter lim="800000"/>
          </a:ln>
          <a:effectLst/>
        </p:spPr>
        <p:txBody>
          <a:bodyPr vert="horz" wrap="square" lIns="91791" tIns="45896" rIns="91791" bIns="45896"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6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Click to edit Master text styles</a:t>
            </a:r>
            <a:endParaRPr kumimoji="0" lang="en-US" sz="16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612775" marR="0" lvl="1" indent="0" algn="l" defTabSz="914400" rtl="0" eaLnBrk="0" fontAlgn="base" latinLnBrk="0" hangingPunct="0">
              <a:lnSpc>
                <a:spcPct val="100000"/>
              </a:lnSpc>
              <a:spcBef>
                <a:spcPct val="30000"/>
              </a:spcBef>
              <a:spcAft>
                <a:spcPct val="0"/>
              </a:spcAft>
              <a:buClrTx/>
              <a:buSzTx/>
              <a:buFontTx/>
              <a:buNone/>
              <a:defRPr/>
            </a:pPr>
            <a:r>
              <a:rPr kumimoji="0" lang="en-US" sz="16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rPr>
              <a:t>Second level</a:t>
            </a:r>
            <a:endParaRPr kumimoji="0" lang="en-US" sz="16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a:p>
            <a:pPr marL="1227455" marR="0" lvl="2" indent="0" algn="l" defTabSz="914400" rtl="0" eaLnBrk="0" fontAlgn="base" latinLnBrk="0" hangingPunct="0">
              <a:lnSpc>
                <a:spcPct val="100000"/>
              </a:lnSpc>
              <a:spcBef>
                <a:spcPct val="30000"/>
              </a:spcBef>
              <a:spcAft>
                <a:spcPct val="0"/>
              </a:spcAft>
              <a:buClrTx/>
              <a:buSzTx/>
              <a:buFontTx/>
              <a:buNone/>
              <a:defRPr/>
            </a:pPr>
            <a:r>
              <a:rPr kumimoji="0" lang="en-US" sz="16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rPr>
              <a:t>Third level</a:t>
            </a:r>
            <a:endParaRPr kumimoji="0" lang="en-US" sz="16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a:p>
            <a:pPr marL="1841500" marR="0" lvl="3" indent="0" algn="l" defTabSz="914400" rtl="0" eaLnBrk="0" fontAlgn="base" latinLnBrk="0" hangingPunct="0">
              <a:lnSpc>
                <a:spcPct val="100000"/>
              </a:lnSpc>
              <a:spcBef>
                <a:spcPct val="30000"/>
              </a:spcBef>
              <a:spcAft>
                <a:spcPct val="0"/>
              </a:spcAft>
              <a:buClrTx/>
              <a:buSzTx/>
              <a:buFontTx/>
              <a:buNone/>
              <a:defRPr/>
            </a:pPr>
            <a:r>
              <a:rPr kumimoji="0" lang="en-US" sz="16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rPr>
              <a:t>Fourth level</a:t>
            </a:r>
            <a:endParaRPr kumimoji="0" lang="en-US" sz="16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a:p>
            <a:pPr marL="2456180" marR="0" lvl="4" indent="0" algn="l" defTabSz="914400" rtl="0" eaLnBrk="0" fontAlgn="base" latinLnBrk="0" hangingPunct="0">
              <a:lnSpc>
                <a:spcPct val="100000"/>
              </a:lnSpc>
              <a:spcBef>
                <a:spcPct val="30000"/>
              </a:spcBef>
              <a:spcAft>
                <a:spcPct val="0"/>
              </a:spcAft>
              <a:buClrTx/>
              <a:buSzTx/>
              <a:buFontTx/>
              <a:buNone/>
              <a:defRPr/>
            </a:pPr>
            <a:r>
              <a:rPr kumimoji="0" lang="en-US" sz="16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rPr>
              <a:t>Fifth level</a:t>
            </a:r>
            <a:endParaRPr kumimoji="0" lang="en-US" sz="16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29702" name="Rectangle 6"/>
          <p:cNvSpPr>
            <a:spLocks noGrp="1" noChangeArrowheads="1"/>
          </p:cNvSpPr>
          <p:nvPr>
            <p:ph type="ftr" sz="quarter" idx="4"/>
          </p:nvPr>
        </p:nvSpPr>
        <p:spPr bwMode="auto">
          <a:xfrm>
            <a:off x="0" y="8816975"/>
            <a:ext cx="3027363" cy="465138"/>
          </a:xfrm>
          <a:prstGeom prst="rect">
            <a:avLst/>
          </a:prstGeom>
          <a:noFill/>
          <a:ln w="9525">
            <a:noFill/>
            <a:miter lim="800000"/>
          </a:ln>
          <a:effectLst/>
        </p:spPr>
        <p:txBody>
          <a:bodyPr vert="horz" wrap="square" lIns="91791" tIns="45896" rIns="91791" bIns="45896" numCol="1" anchor="b" anchorCtr="0" compatLnSpc="1"/>
          <a:lstStyle>
            <a:lvl1pPr algn="l" defTabSz="918210" eaLnBrk="1" hangingPunct="1">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stStyle>
          <a:p>
            <a:pPr marL="0" marR="0" lvl="0" indent="0" algn="l" defTabSz="91821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p:txBody>
      </p:sp>
      <p:sp>
        <p:nvSpPr>
          <p:cNvPr id="29703" name="Rectangle 7"/>
          <p:cNvSpPr>
            <a:spLocks noGrp="1" noChangeArrowheads="1"/>
          </p:cNvSpPr>
          <p:nvPr>
            <p:ph type="sldNum" sz="quarter" idx="5"/>
          </p:nvPr>
        </p:nvSpPr>
        <p:spPr bwMode="auto">
          <a:xfrm>
            <a:off x="3956050" y="8816975"/>
            <a:ext cx="3027363" cy="465138"/>
          </a:xfrm>
          <a:prstGeom prst="rect">
            <a:avLst/>
          </a:prstGeom>
          <a:noFill/>
          <a:ln w="9525">
            <a:noFill/>
            <a:miter lim="800000"/>
          </a:ln>
          <a:effectLst/>
        </p:spPr>
        <p:txBody>
          <a:bodyPr vert="horz" wrap="square" lIns="91791" tIns="45896" rIns="91791" bIns="45896" numCol="1" anchor="b" anchorCtr="0" compatLnSpc="1"/>
          <a:p>
            <a:pPr lvl="0" algn="r" defTabSz="917575" eaLnBrk="1" hangingPunct="1">
              <a:buNone/>
            </a:pPr>
            <a:fld id="{9A0DB2DC-4C9A-4742-B13C-FB6460FD3503}" type="slidenum">
              <a:rPr lang="en-US" altLang="en-US" sz="1200" dirty="0">
                <a:solidFill>
                  <a:schemeClr val="tx1"/>
                </a:solidFill>
              </a:rPr>
            </a:fld>
            <a:endParaRPr lang="en-US" altLang="en-US" sz="1200" dirty="0">
              <a:solidFill>
                <a:schemeClr val="tx1"/>
              </a:solidFill>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600"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612775" algn="l" rtl="0" eaLnBrk="0" fontAlgn="base" hangingPunct="0">
      <a:spcBef>
        <a:spcPct val="3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1227455" algn="l" rtl="0" eaLnBrk="0" fontAlgn="base" hangingPunct="0">
      <a:spcBef>
        <a:spcPct val="3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841500" algn="l" rtl="0" eaLnBrk="0" fontAlgn="base" hangingPunct="0">
      <a:spcBef>
        <a:spcPct val="3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2456180" algn="l" rtl="0" eaLnBrk="0" fontAlgn="base" hangingPunct="0">
      <a:spcBef>
        <a:spcPct val="3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3071495" algn="l" defTabSz="614045" rtl="0" eaLnBrk="1" latinLnBrk="0" hangingPunct="1">
      <a:defRPr sz="1605" kern="1200">
        <a:solidFill>
          <a:schemeClr val="tx1"/>
        </a:solidFill>
        <a:latin typeface="+mn-lt"/>
        <a:ea typeface="+mn-ea"/>
        <a:cs typeface="+mn-cs"/>
      </a:defRPr>
    </a:lvl6pPr>
    <a:lvl7pPr marL="3686175" algn="l" defTabSz="614045" rtl="0" eaLnBrk="1" latinLnBrk="0" hangingPunct="1">
      <a:defRPr sz="1605" kern="1200">
        <a:solidFill>
          <a:schemeClr val="tx1"/>
        </a:solidFill>
        <a:latin typeface="+mn-lt"/>
        <a:ea typeface="+mn-ea"/>
        <a:cs typeface="+mn-cs"/>
      </a:defRPr>
    </a:lvl7pPr>
    <a:lvl8pPr marL="4300220" algn="l" defTabSz="614045" rtl="0" eaLnBrk="1" latinLnBrk="0" hangingPunct="1">
      <a:defRPr sz="1605" kern="1200">
        <a:solidFill>
          <a:schemeClr val="tx1"/>
        </a:solidFill>
        <a:latin typeface="+mn-lt"/>
        <a:ea typeface="+mn-ea"/>
        <a:cs typeface="+mn-cs"/>
      </a:defRPr>
    </a:lvl8pPr>
    <a:lvl9pPr marL="4914265" algn="l" defTabSz="614045" rtl="0" eaLnBrk="1" latinLnBrk="0" hangingPunct="1">
      <a:defRPr sz="1605"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5037" y="9403074"/>
            <a:ext cx="18186256" cy="6486678"/>
          </a:xfrm>
          <a:prstGeom prst="rect">
            <a:avLst/>
          </a:prstGeom>
        </p:spPr>
        <p:txBody>
          <a:bodyPr vert="horz" lIns="191585" tIns="95793" rIns="191585" bIns="95793"/>
          <a:lstStyle/>
          <a:p>
            <a:r>
              <a:rPr lang="en-US"/>
              <a:t>Click to edit Master title style</a:t>
            </a:r>
            <a:endParaRPr lang="en-US"/>
          </a:p>
        </p:txBody>
      </p:sp>
      <p:sp>
        <p:nvSpPr>
          <p:cNvPr id="3" name="Subtitle 2"/>
          <p:cNvSpPr>
            <a:spLocks noGrp="1"/>
          </p:cNvSpPr>
          <p:nvPr>
            <p:ph type="subTitle" idx="1"/>
          </p:nvPr>
        </p:nvSpPr>
        <p:spPr>
          <a:xfrm>
            <a:off x="3210071" y="17150887"/>
            <a:ext cx="14976191" cy="7736139"/>
          </a:xfrm>
          <a:prstGeom prst="rect">
            <a:avLst/>
          </a:prstGeom>
        </p:spPr>
        <p:txBody>
          <a:bodyPr vert="horz" lIns="191585" tIns="95793" rIns="191585" bIns="95793"/>
          <a:lstStyle>
            <a:lvl1pPr marL="0" indent="0" algn="ctr">
              <a:buNone/>
              <a:defRPr/>
            </a:lvl1pPr>
            <a:lvl2pPr marL="509270" indent="0" algn="ctr">
              <a:buNone/>
              <a:defRPr/>
            </a:lvl2pPr>
            <a:lvl3pPr marL="1018540" indent="0" algn="ctr">
              <a:buNone/>
              <a:defRPr/>
            </a:lvl3pPr>
            <a:lvl4pPr marL="1528445" indent="0" algn="ctr">
              <a:buNone/>
              <a:defRPr/>
            </a:lvl4pPr>
            <a:lvl5pPr marL="2037715" indent="0" algn="ctr">
              <a:buNone/>
              <a:defRPr/>
            </a:lvl5pPr>
            <a:lvl6pPr marL="2546985" indent="0" algn="ctr">
              <a:buNone/>
              <a:defRPr/>
            </a:lvl6pPr>
            <a:lvl7pPr marL="3056255" indent="0" algn="ctr">
              <a:buNone/>
              <a:defRPr/>
            </a:lvl7pPr>
            <a:lvl8pPr marL="3566160" indent="0" algn="ctr">
              <a:buNone/>
              <a:defRPr/>
            </a:lvl8pPr>
            <a:lvl9pPr marL="4075430" indent="0" algn="ctr">
              <a:buNone/>
              <a:defRPr/>
            </a:lvl9pPr>
          </a:lstStyle>
          <a:p>
            <a:r>
              <a:rPr lang="en-US"/>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69508" y="1211508"/>
            <a:ext cx="19257313" cy="5044546"/>
          </a:xfrm>
          <a:prstGeom prst="rect">
            <a:avLst/>
          </a:prstGeom>
        </p:spPr>
        <p:txBody>
          <a:bodyPr vert="horz" lIns="191585" tIns="95793" rIns="191585" bIns="95793"/>
          <a:lstStyle/>
          <a:p>
            <a:r>
              <a:rPr lang="en-US"/>
              <a:t>Click to edit Master title style</a:t>
            </a:r>
            <a:endParaRPr lang="en-US"/>
          </a:p>
        </p:txBody>
      </p:sp>
      <p:sp>
        <p:nvSpPr>
          <p:cNvPr id="3" name="Vertical Text Placeholder 2"/>
          <p:cNvSpPr>
            <a:spLocks noGrp="1"/>
          </p:cNvSpPr>
          <p:nvPr>
            <p:ph type="body" orient="vert" idx="1"/>
          </p:nvPr>
        </p:nvSpPr>
        <p:spPr>
          <a:xfrm>
            <a:off x="1069508" y="7061781"/>
            <a:ext cx="19257313" cy="19976752"/>
          </a:xfrm>
          <a:prstGeom prst="rect">
            <a:avLst/>
          </a:prstGeom>
        </p:spPr>
        <p:txBody>
          <a:bodyPr vert="eaVert" lIns="191585" tIns="95793" rIns="191585" bIns="95793"/>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13267" y="1211518"/>
            <a:ext cx="4813553" cy="25827023"/>
          </a:xfrm>
          <a:prstGeom prst="rect">
            <a:avLst/>
          </a:prstGeom>
        </p:spPr>
        <p:txBody>
          <a:bodyPr vert="eaVert" lIns="191585" tIns="95793" rIns="191585" bIns="95793"/>
          <a:lstStyle/>
          <a:p>
            <a:r>
              <a:rPr lang="en-US"/>
              <a:t>Click to edit Master title style</a:t>
            </a:r>
            <a:endParaRPr lang="en-US"/>
          </a:p>
        </p:txBody>
      </p:sp>
      <p:sp>
        <p:nvSpPr>
          <p:cNvPr id="3" name="Vertical Text Placeholder 2"/>
          <p:cNvSpPr>
            <a:spLocks noGrp="1"/>
          </p:cNvSpPr>
          <p:nvPr>
            <p:ph type="body" orient="vert" idx="1"/>
          </p:nvPr>
        </p:nvSpPr>
        <p:spPr>
          <a:xfrm>
            <a:off x="1069508" y="1211518"/>
            <a:ext cx="14295172" cy="25827023"/>
          </a:xfrm>
          <a:prstGeom prst="rect">
            <a:avLst/>
          </a:prstGeom>
        </p:spPr>
        <p:txBody>
          <a:bodyPr vert="eaVert" lIns="191585" tIns="95793" rIns="191585" bIns="95793"/>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9508" y="1211508"/>
            <a:ext cx="19257313" cy="5044546"/>
          </a:xfrm>
          <a:prstGeom prst="rect">
            <a:avLst/>
          </a:prstGeom>
        </p:spPr>
        <p:txBody>
          <a:bodyPr vert="horz" lIns="191585" tIns="95793" rIns="191585" bIns="95793"/>
          <a:lstStyle/>
          <a:p>
            <a:r>
              <a:rPr lang="en-US"/>
              <a:t>Click to edit Master title style</a:t>
            </a:r>
            <a:endParaRPr lang="en-US"/>
          </a:p>
        </p:txBody>
      </p:sp>
      <p:sp>
        <p:nvSpPr>
          <p:cNvPr id="3" name="Content Placeholder 2"/>
          <p:cNvSpPr>
            <a:spLocks noGrp="1"/>
          </p:cNvSpPr>
          <p:nvPr>
            <p:ph idx="1"/>
          </p:nvPr>
        </p:nvSpPr>
        <p:spPr>
          <a:xfrm>
            <a:off x="1069508" y="7061781"/>
            <a:ext cx="19257313" cy="19976752"/>
          </a:xfrm>
          <a:prstGeom prst="rect">
            <a:avLst/>
          </a:prstGeom>
        </p:spPr>
        <p:txBody>
          <a:bodyPr vert="horz" lIns="191585" tIns="95793" rIns="191585" bIns="95793"/>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90163" y="19448363"/>
            <a:ext cx="18186256" cy="6013753"/>
          </a:xfrm>
          <a:prstGeom prst="rect">
            <a:avLst/>
          </a:prstGeom>
        </p:spPr>
        <p:txBody>
          <a:bodyPr vert="horz" lIns="191585" tIns="95793" rIns="191585" bIns="95793" anchor="t"/>
          <a:lstStyle>
            <a:lvl1pPr algn="l">
              <a:defRPr sz="4465" b="1" cap="all"/>
            </a:lvl1pPr>
          </a:lstStyle>
          <a:p>
            <a:r>
              <a:rPr lang="en-US"/>
              <a:t>Click to edit Master title style</a:t>
            </a:r>
            <a:endParaRPr lang="en-US"/>
          </a:p>
        </p:txBody>
      </p:sp>
      <p:sp>
        <p:nvSpPr>
          <p:cNvPr id="3" name="Text Placeholder 2"/>
          <p:cNvSpPr>
            <a:spLocks noGrp="1"/>
          </p:cNvSpPr>
          <p:nvPr>
            <p:ph type="body" idx="1"/>
          </p:nvPr>
        </p:nvSpPr>
        <p:spPr>
          <a:xfrm>
            <a:off x="1690163" y="12827398"/>
            <a:ext cx="18186256" cy="6620966"/>
          </a:xfrm>
          <a:prstGeom prst="rect">
            <a:avLst/>
          </a:prstGeom>
        </p:spPr>
        <p:txBody>
          <a:bodyPr vert="horz" lIns="191585" tIns="95793" rIns="191585" bIns="95793" anchor="b"/>
          <a:lstStyle>
            <a:lvl1pPr marL="0" indent="0">
              <a:buNone/>
              <a:defRPr sz="2235"/>
            </a:lvl1pPr>
            <a:lvl2pPr marL="509270" indent="0">
              <a:buNone/>
              <a:defRPr sz="2020"/>
            </a:lvl2pPr>
            <a:lvl3pPr marL="1018540" indent="0">
              <a:buNone/>
              <a:defRPr sz="1810"/>
            </a:lvl3pPr>
            <a:lvl4pPr marL="1528445" indent="0">
              <a:buNone/>
              <a:defRPr sz="1540"/>
            </a:lvl4pPr>
            <a:lvl5pPr marL="2037715" indent="0">
              <a:buNone/>
              <a:defRPr sz="1540"/>
            </a:lvl5pPr>
            <a:lvl6pPr marL="2546985" indent="0">
              <a:buNone/>
              <a:defRPr sz="1540"/>
            </a:lvl6pPr>
            <a:lvl7pPr marL="3056255" indent="0">
              <a:buNone/>
              <a:defRPr sz="1540"/>
            </a:lvl7pPr>
            <a:lvl8pPr marL="3566160" indent="0">
              <a:buNone/>
              <a:defRPr sz="1540"/>
            </a:lvl8pPr>
            <a:lvl9pPr marL="4075430" indent="0">
              <a:buNone/>
              <a:defRPr sz="1540"/>
            </a:lvl9pPr>
          </a:lstStyle>
          <a:p>
            <a:pPr lvl="0"/>
            <a:r>
              <a:rPr lang="en-US"/>
              <a:t>Click to edit Master text styles</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69508" y="1211508"/>
            <a:ext cx="19257313" cy="5044546"/>
          </a:xfrm>
          <a:prstGeom prst="rect">
            <a:avLst/>
          </a:prstGeom>
        </p:spPr>
        <p:txBody>
          <a:bodyPr vert="horz" lIns="191585" tIns="95793" rIns="191585" bIns="95793"/>
          <a:lstStyle/>
          <a:p>
            <a:r>
              <a:rPr lang="en-US"/>
              <a:t>Click to edit Master title style</a:t>
            </a:r>
            <a:endParaRPr lang="en-US"/>
          </a:p>
        </p:txBody>
      </p:sp>
      <p:sp>
        <p:nvSpPr>
          <p:cNvPr id="3" name="Content Placeholder 2"/>
          <p:cNvSpPr>
            <a:spLocks noGrp="1"/>
          </p:cNvSpPr>
          <p:nvPr>
            <p:ph sz="half" idx="1"/>
          </p:nvPr>
        </p:nvSpPr>
        <p:spPr>
          <a:xfrm>
            <a:off x="1069513" y="7061781"/>
            <a:ext cx="9554362" cy="19976752"/>
          </a:xfrm>
          <a:prstGeom prst="rect">
            <a:avLst/>
          </a:prstGeom>
        </p:spPr>
        <p:txBody>
          <a:bodyPr vert="horz" lIns="191585" tIns="95793" rIns="191585" bIns="95793"/>
          <a:lstStyle>
            <a:lvl1pPr>
              <a:defRPr sz="3140"/>
            </a:lvl1pPr>
            <a:lvl2pPr>
              <a:defRPr sz="2660"/>
            </a:lvl2pPr>
            <a:lvl3pPr>
              <a:defRPr sz="2235"/>
            </a:lvl3pPr>
            <a:lvl4pPr>
              <a:defRPr sz="2020"/>
            </a:lvl4pPr>
            <a:lvl5pPr>
              <a:defRPr sz="2020"/>
            </a:lvl5pPr>
            <a:lvl6pPr>
              <a:defRPr sz="2020"/>
            </a:lvl6pPr>
            <a:lvl7pPr>
              <a:defRPr sz="2020"/>
            </a:lvl7pPr>
            <a:lvl8pPr>
              <a:defRPr sz="2020"/>
            </a:lvl8pPr>
            <a:lvl9pPr>
              <a:defRPr sz="202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10772457" y="7061781"/>
            <a:ext cx="9554363" cy="19976752"/>
          </a:xfrm>
          <a:prstGeom prst="rect">
            <a:avLst/>
          </a:prstGeom>
        </p:spPr>
        <p:txBody>
          <a:bodyPr vert="horz" lIns="191585" tIns="95793" rIns="191585" bIns="95793"/>
          <a:lstStyle>
            <a:lvl1pPr>
              <a:defRPr sz="3140"/>
            </a:lvl1pPr>
            <a:lvl2pPr>
              <a:defRPr sz="2660"/>
            </a:lvl2pPr>
            <a:lvl3pPr>
              <a:defRPr sz="2235"/>
            </a:lvl3pPr>
            <a:lvl4pPr>
              <a:defRPr sz="2020"/>
            </a:lvl4pPr>
            <a:lvl5pPr>
              <a:defRPr sz="2020"/>
            </a:lvl5pPr>
            <a:lvl6pPr>
              <a:defRPr sz="2020"/>
            </a:lvl6pPr>
            <a:lvl7pPr>
              <a:defRPr sz="2020"/>
            </a:lvl7pPr>
            <a:lvl8pPr>
              <a:defRPr sz="2020"/>
            </a:lvl8pPr>
            <a:lvl9pPr>
              <a:defRPr sz="202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9508" y="1211508"/>
            <a:ext cx="19257313" cy="5044546"/>
          </a:xfrm>
          <a:prstGeom prst="rect">
            <a:avLst/>
          </a:prstGeom>
        </p:spPr>
        <p:txBody>
          <a:bodyPr vert="horz" lIns="191585" tIns="95793" rIns="191585" bIns="95793"/>
          <a:lstStyle>
            <a:lvl1pPr>
              <a:defRPr/>
            </a:lvl1pPr>
          </a:lstStyle>
          <a:p>
            <a:r>
              <a:rPr lang="en-US"/>
              <a:t>Click to edit Master title style</a:t>
            </a:r>
            <a:endParaRPr lang="en-US"/>
          </a:p>
        </p:txBody>
      </p:sp>
      <p:sp>
        <p:nvSpPr>
          <p:cNvPr id="3" name="Text Placeholder 2"/>
          <p:cNvSpPr>
            <a:spLocks noGrp="1"/>
          </p:cNvSpPr>
          <p:nvPr>
            <p:ph type="body" idx="1"/>
          </p:nvPr>
        </p:nvSpPr>
        <p:spPr>
          <a:xfrm>
            <a:off x="1069511" y="6775690"/>
            <a:ext cx="9453758" cy="2822960"/>
          </a:xfrm>
          <a:prstGeom prst="rect">
            <a:avLst/>
          </a:prstGeom>
        </p:spPr>
        <p:txBody>
          <a:bodyPr vert="horz" lIns="191585" tIns="95793" rIns="191585" bIns="95793" anchor="b"/>
          <a:lstStyle>
            <a:lvl1pPr marL="0" indent="0">
              <a:buNone/>
              <a:defRPr sz="2660" b="1"/>
            </a:lvl1pPr>
            <a:lvl2pPr marL="509270" indent="0">
              <a:buNone/>
              <a:defRPr sz="2235" b="1"/>
            </a:lvl2pPr>
            <a:lvl3pPr marL="1018540" indent="0">
              <a:buNone/>
              <a:defRPr sz="2020" b="1"/>
            </a:lvl3pPr>
            <a:lvl4pPr marL="1528445" indent="0">
              <a:buNone/>
              <a:defRPr sz="1810" b="1"/>
            </a:lvl4pPr>
            <a:lvl5pPr marL="2037715" indent="0">
              <a:buNone/>
              <a:defRPr sz="1810" b="1"/>
            </a:lvl5pPr>
            <a:lvl6pPr marL="2546985" indent="0">
              <a:buNone/>
              <a:defRPr sz="1810" b="1"/>
            </a:lvl6pPr>
            <a:lvl7pPr marL="3056255" indent="0">
              <a:buNone/>
              <a:defRPr sz="1810" b="1"/>
            </a:lvl7pPr>
            <a:lvl8pPr marL="3566160" indent="0">
              <a:buNone/>
              <a:defRPr sz="1810" b="1"/>
            </a:lvl8pPr>
            <a:lvl9pPr marL="4075430" indent="0">
              <a:buNone/>
              <a:defRPr sz="1810" b="1"/>
            </a:lvl9pPr>
          </a:lstStyle>
          <a:p>
            <a:pPr lvl="0"/>
            <a:r>
              <a:rPr lang="en-US"/>
              <a:t>Click to edit Master text styles</a:t>
            </a:r>
            <a:endParaRPr lang="en-US"/>
          </a:p>
        </p:txBody>
      </p:sp>
      <p:sp>
        <p:nvSpPr>
          <p:cNvPr id="4" name="Content Placeholder 3"/>
          <p:cNvSpPr>
            <a:spLocks noGrp="1"/>
          </p:cNvSpPr>
          <p:nvPr>
            <p:ph sz="half" idx="2"/>
          </p:nvPr>
        </p:nvSpPr>
        <p:spPr>
          <a:xfrm>
            <a:off x="1069511" y="9598656"/>
            <a:ext cx="9453758" cy="17439882"/>
          </a:xfrm>
          <a:prstGeom prst="rect">
            <a:avLst/>
          </a:prstGeom>
        </p:spPr>
        <p:txBody>
          <a:bodyPr vert="horz" lIns="191585" tIns="95793" rIns="191585" bIns="95793"/>
          <a:lstStyle>
            <a:lvl1pPr>
              <a:defRPr sz="2660"/>
            </a:lvl1pPr>
            <a:lvl2pPr>
              <a:defRPr sz="2235"/>
            </a:lvl2pPr>
            <a:lvl3pPr>
              <a:defRPr sz="2020"/>
            </a:lvl3pPr>
            <a:lvl4pPr>
              <a:defRPr sz="1810"/>
            </a:lvl4pPr>
            <a:lvl5pPr>
              <a:defRPr sz="1810"/>
            </a:lvl5pPr>
            <a:lvl6pPr>
              <a:defRPr sz="1810"/>
            </a:lvl6pPr>
            <a:lvl7pPr>
              <a:defRPr sz="1810"/>
            </a:lvl7pPr>
            <a:lvl8pPr>
              <a:defRPr sz="1810"/>
            </a:lvl8pPr>
            <a:lvl9pPr>
              <a:defRPr sz="181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10868419" y="6775690"/>
            <a:ext cx="9458402" cy="2822960"/>
          </a:xfrm>
          <a:prstGeom prst="rect">
            <a:avLst/>
          </a:prstGeom>
        </p:spPr>
        <p:txBody>
          <a:bodyPr vert="horz" lIns="191585" tIns="95793" rIns="191585" bIns="95793" anchor="b"/>
          <a:lstStyle>
            <a:lvl1pPr marL="0" indent="0">
              <a:buNone/>
              <a:defRPr sz="2660" b="1"/>
            </a:lvl1pPr>
            <a:lvl2pPr marL="509270" indent="0">
              <a:buNone/>
              <a:defRPr sz="2235" b="1"/>
            </a:lvl2pPr>
            <a:lvl3pPr marL="1018540" indent="0">
              <a:buNone/>
              <a:defRPr sz="2020" b="1"/>
            </a:lvl3pPr>
            <a:lvl4pPr marL="1528445" indent="0">
              <a:buNone/>
              <a:defRPr sz="1810" b="1"/>
            </a:lvl4pPr>
            <a:lvl5pPr marL="2037715" indent="0">
              <a:buNone/>
              <a:defRPr sz="1810" b="1"/>
            </a:lvl5pPr>
            <a:lvl6pPr marL="2546985" indent="0">
              <a:buNone/>
              <a:defRPr sz="1810" b="1"/>
            </a:lvl6pPr>
            <a:lvl7pPr marL="3056255" indent="0">
              <a:buNone/>
              <a:defRPr sz="1810" b="1"/>
            </a:lvl7pPr>
            <a:lvl8pPr marL="3566160" indent="0">
              <a:buNone/>
              <a:defRPr sz="1810" b="1"/>
            </a:lvl8pPr>
            <a:lvl9pPr marL="4075430" indent="0">
              <a:buNone/>
              <a:defRPr sz="1810" b="1"/>
            </a:lvl9pPr>
          </a:lstStyle>
          <a:p>
            <a:pPr lvl="0"/>
            <a:r>
              <a:rPr lang="en-US"/>
              <a:t>Click to edit Master text styles</a:t>
            </a:r>
            <a:endParaRPr lang="en-US"/>
          </a:p>
        </p:txBody>
      </p:sp>
      <p:sp>
        <p:nvSpPr>
          <p:cNvPr id="6" name="Content Placeholder 5"/>
          <p:cNvSpPr>
            <a:spLocks noGrp="1"/>
          </p:cNvSpPr>
          <p:nvPr>
            <p:ph sz="quarter" idx="4"/>
          </p:nvPr>
        </p:nvSpPr>
        <p:spPr>
          <a:xfrm>
            <a:off x="10868419" y="9598656"/>
            <a:ext cx="9458402" cy="17439882"/>
          </a:xfrm>
          <a:prstGeom prst="rect">
            <a:avLst/>
          </a:prstGeom>
        </p:spPr>
        <p:txBody>
          <a:bodyPr vert="horz" lIns="191585" tIns="95793" rIns="191585" bIns="95793"/>
          <a:lstStyle>
            <a:lvl1pPr>
              <a:defRPr sz="2660"/>
            </a:lvl1pPr>
            <a:lvl2pPr>
              <a:defRPr sz="2235"/>
            </a:lvl2pPr>
            <a:lvl3pPr>
              <a:defRPr sz="2020"/>
            </a:lvl3pPr>
            <a:lvl4pPr>
              <a:defRPr sz="1810"/>
            </a:lvl4pPr>
            <a:lvl5pPr>
              <a:defRPr sz="1810"/>
            </a:lvl5pPr>
            <a:lvl6pPr>
              <a:defRPr sz="1810"/>
            </a:lvl6pPr>
            <a:lvl7pPr>
              <a:defRPr sz="1810"/>
            </a:lvl7pPr>
            <a:lvl8pPr>
              <a:defRPr sz="1810"/>
            </a:lvl8pPr>
            <a:lvl9pPr>
              <a:defRPr sz="181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69508" y="1211508"/>
            <a:ext cx="19257313" cy="5044546"/>
          </a:xfrm>
          <a:prstGeom prst="rect">
            <a:avLst/>
          </a:prstGeom>
        </p:spPr>
        <p:txBody>
          <a:bodyPr vert="horz" lIns="191585" tIns="95793" rIns="191585" bIns="95793"/>
          <a:lstStyle/>
          <a:p>
            <a:r>
              <a:rPr lang="en-US"/>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9511" y="1205680"/>
            <a:ext cx="7039242" cy="5129204"/>
          </a:xfrm>
          <a:prstGeom prst="rect">
            <a:avLst/>
          </a:prstGeom>
        </p:spPr>
        <p:txBody>
          <a:bodyPr vert="horz" lIns="191585" tIns="95793" rIns="191585" bIns="95793" anchor="b"/>
          <a:lstStyle>
            <a:lvl1pPr algn="l">
              <a:defRPr sz="2235" b="1"/>
            </a:lvl1pPr>
          </a:lstStyle>
          <a:p>
            <a:r>
              <a:rPr lang="en-US"/>
              <a:t>Click to edit Master title style</a:t>
            </a:r>
            <a:endParaRPr lang="en-US"/>
          </a:p>
        </p:txBody>
      </p:sp>
      <p:sp>
        <p:nvSpPr>
          <p:cNvPr id="3" name="Content Placeholder 2"/>
          <p:cNvSpPr>
            <a:spLocks noGrp="1"/>
          </p:cNvSpPr>
          <p:nvPr>
            <p:ph idx="1"/>
          </p:nvPr>
        </p:nvSpPr>
        <p:spPr>
          <a:xfrm>
            <a:off x="8365679" y="1205689"/>
            <a:ext cx="11961140" cy="25832861"/>
          </a:xfrm>
          <a:prstGeom prst="rect">
            <a:avLst/>
          </a:prstGeom>
        </p:spPr>
        <p:txBody>
          <a:bodyPr vert="horz" lIns="191585" tIns="95793" rIns="191585" bIns="95793"/>
          <a:lstStyle>
            <a:lvl1pPr>
              <a:defRPr sz="3565"/>
            </a:lvl1pPr>
            <a:lvl2pPr>
              <a:defRPr sz="3140"/>
            </a:lvl2pPr>
            <a:lvl3pPr>
              <a:defRPr sz="2660"/>
            </a:lvl3pPr>
            <a:lvl4pPr>
              <a:defRPr sz="2235"/>
            </a:lvl4pPr>
            <a:lvl5pPr>
              <a:defRPr sz="2235"/>
            </a:lvl5pPr>
            <a:lvl6pPr>
              <a:defRPr sz="2235"/>
            </a:lvl6pPr>
            <a:lvl7pPr>
              <a:defRPr sz="2235"/>
            </a:lvl7pPr>
            <a:lvl8pPr>
              <a:defRPr sz="2235"/>
            </a:lvl8pPr>
            <a:lvl9pPr>
              <a:defRPr sz="223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1069511" y="6334876"/>
            <a:ext cx="7039242" cy="20703657"/>
          </a:xfrm>
          <a:prstGeom prst="rect">
            <a:avLst/>
          </a:prstGeom>
        </p:spPr>
        <p:txBody>
          <a:bodyPr vert="horz" lIns="191585" tIns="95793" rIns="191585" bIns="95793"/>
          <a:lstStyle>
            <a:lvl1pPr marL="0" indent="0">
              <a:buNone/>
              <a:defRPr sz="1540"/>
            </a:lvl1pPr>
            <a:lvl2pPr marL="509270" indent="0">
              <a:buNone/>
              <a:defRPr sz="1330"/>
            </a:lvl2pPr>
            <a:lvl3pPr marL="1018540" indent="0">
              <a:buNone/>
              <a:defRPr sz="1115"/>
            </a:lvl3pPr>
            <a:lvl4pPr marL="1528445" indent="0">
              <a:buNone/>
              <a:defRPr sz="1010"/>
            </a:lvl4pPr>
            <a:lvl5pPr marL="2037715" indent="0">
              <a:buNone/>
              <a:defRPr sz="1010"/>
            </a:lvl5pPr>
            <a:lvl6pPr marL="2546985" indent="0">
              <a:buNone/>
              <a:defRPr sz="1010"/>
            </a:lvl6pPr>
            <a:lvl7pPr marL="3056255" indent="0">
              <a:buNone/>
              <a:defRPr sz="1010"/>
            </a:lvl7pPr>
            <a:lvl8pPr marL="3566160" indent="0">
              <a:buNone/>
              <a:defRPr sz="1010"/>
            </a:lvl8pPr>
            <a:lvl9pPr marL="4075430" indent="0">
              <a:buNone/>
              <a:defRPr sz="1010"/>
            </a:lvl9pPr>
          </a:lstStyle>
          <a:p>
            <a:pPr lvl="0"/>
            <a:r>
              <a:rPr lang="en-US"/>
              <a:t>Click to edit Master text styles</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4449" y="21188272"/>
            <a:ext cx="12837175" cy="2498918"/>
          </a:xfrm>
          <a:prstGeom prst="rect">
            <a:avLst/>
          </a:prstGeom>
        </p:spPr>
        <p:txBody>
          <a:bodyPr vert="horz" lIns="191585" tIns="95793" rIns="191585" bIns="95793" anchor="b"/>
          <a:lstStyle>
            <a:lvl1pPr algn="l">
              <a:defRPr sz="2235" b="1"/>
            </a:lvl1pPr>
          </a:lstStyle>
          <a:p>
            <a:r>
              <a:rPr lang="en-US"/>
              <a:t>Click to edit Master title style</a:t>
            </a:r>
            <a:endParaRPr lang="en-US"/>
          </a:p>
        </p:txBody>
      </p:sp>
      <p:sp>
        <p:nvSpPr>
          <p:cNvPr id="3" name="Picture Placeholder 2"/>
          <p:cNvSpPr>
            <a:spLocks noGrp="1"/>
          </p:cNvSpPr>
          <p:nvPr>
            <p:ph type="pic" idx="1"/>
          </p:nvPr>
        </p:nvSpPr>
        <p:spPr>
          <a:xfrm>
            <a:off x="4194449" y="2703279"/>
            <a:ext cx="12837175" cy="18160950"/>
          </a:xfrm>
          <a:prstGeom prst="rect">
            <a:avLst/>
          </a:prstGeom>
        </p:spPr>
        <p:txBody>
          <a:bodyPr vert="horz" lIns="191585" tIns="95793" rIns="191585" bIns="95793"/>
          <a:lstStyle>
            <a:lvl1pPr marL="0" indent="0">
              <a:buNone/>
              <a:defRPr sz="3565"/>
            </a:lvl1pPr>
            <a:lvl2pPr marL="509270" indent="0">
              <a:buNone/>
              <a:defRPr sz="3140"/>
            </a:lvl2pPr>
            <a:lvl3pPr marL="1018540" indent="0">
              <a:buNone/>
              <a:defRPr sz="2660"/>
            </a:lvl3pPr>
            <a:lvl4pPr marL="1528445" indent="0">
              <a:buNone/>
              <a:defRPr sz="2235"/>
            </a:lvl4pPr>
            <a:lvl5pPr marL="2037715" indent="0">
              <a:buNone/>
              <a:defRPr sz="2235"/>
            </a:lvl5pPr>
            <a:lvl6pPr marL="2546985" indent="0">
              <a:buNone/>
              <a:defRPr sz="2235"/>
            </a:lvl6pPr>
            <a:lvl7pPr marL="3056255" indent="0">
              <a:buNone/>
              <a:defRPr sz="2235"/>
            </a:lvl7pPr>
            <a:lvl8pPr marL="3566160" indent="0">
              <a:buNone/>
              <a:defRPr sz="2235"/>
            </a:lvl8pPr>
            <a:lvl9pPr marL="4075430" indent="0">
              <a:buNone/>
              <a:defRPr sz="2235"/>
            </a:lvl9pPr>
          </a:lstStyle>
          <a:p>
            <a:pPr marL="0" marR="0" lvl="0" indent="0" algn="l" defTabSz="2443480" rtl="0" eaLnBrk="0" fontAlgn="base" latinLnBrk="0" hangingPunct="0">
              <a:lnSpc>
                <a:spcPct val="100000"/>
              </a:lnSpc>
              <a:spcBef>
                <a:spcPct val="20000"/>
              </a:spcBef>
              <a:spcAft>
                <a:spcPct val="0"/>
              </a:spcAft>
              <a:buClrTx/>
              <a:buSzTx/>
              <a:buFontTx/>
              <a:buNone/>
              <a:defRPr/>
            </a:pPr>
            <a:endParaRPr kumimoji="0" lang="en-US" sz="3565" b="0" i="0" u="none" strike="noStrike" kern="0" cap="none" spc="0" normalizeH="0" baseline="0" noProof="0">
              <a:ln>
                <a:noFill/>
              </a:ln>
              <a:solidFill>
                <a:schemeClr val="tx1"/>
              </a:solidFill>
              <a:effectLst/>
              <a:uLnTx/>
              <a:uFillTx/>
              <a:latin typeface="+mn-lt"/>
              <a:ea typeface="MS PGothic" panose="020B0600070205080204" pitchFamily="34" charset="-128"/>
              <a:cs typeface="MS PGothic" panose="020B0600070205080204" pitchFamily="34" charset="-128"/>
            </a:endParaRPr>
          </a:p>
        </p:txBody>
      </p:sp>
      <p:sp>
        <p:nvSpPr>
          <p:cNvPr id="4" name="Text Placeholder 3"/>
          <p:cNvSpPr>
            <a:spLocks noGrp="1"/>
          </p:cNvSpPr>
          <p:nvPr>
            <p:ph type="body" sz="half" idx="2"/>
          </p:nvPr>
        </p:nvSpPr>
        <p:spPr>
          <a:xfrm>
            <a:off x="4194449" y="23687182"/>
            <a:ext cx="12837175" cy="3552786"/>
          </a:xfrm>
          <a:prstGeom prst="rect">
            <a:avLst/>
          </a:prstGeom>
        </p:spPr>
        <p:txBody>
          <a:bodyPr vert="horz" lIns="191585" tIns="95793" rIns="191585" bIns="95793"/>
          <a:lstStyle>
            <a:lvl1pPr marL="0" indent="0">
              <a:buNone/>
              <a:defRPr sz="1540"/>
            </a:lvl1pPr>
            <a:lvl2pPr marL="509270" indent="0">
              <a:buNone/>
              <a:defRPr sz="1330"/>
            </a:lvl2pPr>
            <a:lvl3pPr marL="1018540" indent="0">
              <a:buNone/>
              <a:defRPr sz="1115"/>
            </a:lvl3pPr>
            <a:lvl4pPr marL="1528445" indent="0">
              <a:buNone/>
              <a:defRPr sz="1010"/>
            </a:lvl4pPr>
            <a:lvl5pPr marL="2037715" indent="0">
              <a:buNone/>
              <a:defRPr sz="1010"/>
            </a:lvl5pPr>
            <a:lvl6pPr marL="2546985" indent="0">
              <a:buNone/>
              <a:defRPr sz="1010"/>
            </a:lvl6pPr>
            <a:lvl7pPr marL="3056255" indent="0">
              <a:buNone/>
              <a:defRPr sz="1010"/>
            </a:lvl7pPr>
            <a:lvl8pPr marL="3566160" indent="0">
              <a:buNone/>
              <a:defRPr sz="1010"/>
            </a:lvl8pPr>
            <a:lvl9pPr marL="4075430" indent="0">
              <a:buNone/>
              <a:defRPr sz="1010"/>
            </a:lvl9pPr>
          </a:lstStyle>
          <a:p>
            <a:pPr lvl="0"/>
            <a:r>
              <a:rPr lang="en-US"/>
              <a:t>Click to edit Master text styles</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62" name="Text Box 38"/>
          <p:cNvSpPr txBox="1">
            <a:spLocks noChangeArrowheads="1"/>
          </p:cNvSpPr>
          <p:nvPr/>
        </p:nvSpPr>
        <p:spPr bwMode="auto">
          <a:xfrm>
            <a:off x="7280275" y="5675313"/>
            <a:ext cx="6827838" cy="601663"/>
          </a:xfrm>
          <a:prstGeom prst="rect">
            <a:avLst/>
          </a:prstGeom>
          <a:noFill/>
          <a:ln w="9525">
            <a:noFill/>
            <a:miter lim="800000"/>
          </a:ln>
          <a:effectLst/>
        </p:spPr>
        <p:txBody>
          <a:bodyPr lIns="101870" tIns="50935" rIns="101870" bIns="50935">
            <a:spAutoFit/>
          </a:bodyPr>
          <a:lstStyle>
            <a:lvl1pPr defTabSz="2193925" eaLnBrk="0" hangingPunct="0">
              <a:defRPr sz="10600">
                <a:solidFill>
                  <a:schemeClr val="tx2"/>
                </a:solidFill>
                <a:latin typeface="Arial" panose="020B0604020202020204" pitchFamily="34" charset="0"/>
                <a:ea typeface="MS PGothic" panose="020B0600070205080204" pitchFamily="34" charset="-128"/>
                <a:cs typeface="MS PGothic" panose="020B0600070205080204" pitchFamily="34" charset="-128"/>
              </a:defRPr>
            </a:lvl1pPr>
            <a:lvl2pPr marL="37931725" indent="-37474525" defTabSz="2193925" eaLnBrk="0" hangingPunct="0">
              <a:defRPr sz="10600">
                <a:solidFill>
                  <a:schemeClr val="tx2"/>
                </a:solidFill>
                <a:latin typeface="Arial" panose="020B0604020202020204" pitchFamily="34" charset="0"/>
                <a:ea typeface="MS PGothic" panose="020B0600070205080204" pitchFamily="34" charset="-128"/>
              </a:defRPr>
            </a:lvl2pPr>
            <a:lvl3pPr eaLnBrk="0" hangingPunct="0">
              <a:defRPr sz="10600">
                <a:solidFill>
                  <a:schemeClr val="tx2"/>
                </a:solidFill>
                <a:latin typeface="Arial" panose="020B0604020202020204" pitchFamily="34" charset="0"/>
                <a:ea typeface="MS PGothic" panose="020B0600070205080204" pitchFamily="34" charset="-128"/>
              </a:defRPr>
            </a:lvl3pPr>
            <a:lvl4pPr eaLnBrk="0" hangingPunct="0">
              <a:defRPr sz="10600">
                <a:solidFill>
                  <a:schemeClr val="tx2"/>
                </a:solidFill>
                <a:latin typeface="Arial" panose="020B0604020202020204" pitchFamily="34" charset="0"/>
                <a:ea typeface="MS PGothic" panose="020B0600070205080204" pitchFamily="34" charset="-128"/>
              </a:defRPr>
            </a:lvl4pPr>
            <a:lvl5pPr eaLnBrk="0" hangingPunct="0">
              <a:defRPr sz="10600">
                <a:solidFill>
                  <a:schemeClr val="tx2"/>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10600">
                <a:solidFill>
                  <a:schemeClr val="tx2"/>
                </a:solidFill>
                <a:latin typeface="Arial" panose="020B0604020202020204" pitchFamily="34" charset="0"/>
                <a:ea typeface="MS PGothic" panose="020B0600070205080204" pitchFamily="34" charset="-128"/>
              </a:defRPr>
            </a:lvl9pPr>
          </a:lstStyle>
          <a:p>
            <a:pPr marL="0" marR="0" lvl="0" indent="0" algn="ctr" defTabSz="2193925" rtl="0" eaLnBrk="1" fontAlgn="base" latinLnBrk="0" hangingPunct="1">
              <a:lnSpc>
                <a:spcPct val="100000"/>
              </a:lnSpc>
              <a:spcBef>
                <a:spcPct val="50000"/>
              </a:spcBef>
              <a:spcAft>
                <a:spcPct val="0"/>
              </a:spcAft>
              <a:buClrTx/>
              <a:buSzTx/>
              <a:buFontTx/>
              <a:buNone/>
              <a:defRPr/>
            </a:pPr>
            <a:endParaRPr kumimoji="0" lang="en-US" sz="3245" b="0" i="0" u="none" strike="noStrike" kern="1200" cap="none" spc="0" normalizeH="0" baseline="0" noProof="0">
              <a:ln>
                <a:noFill/>
              </a:ln>
              <a:solidFill>
                <a:schemeClr val="tx2"/>
              </a:solidFill>
              <a:effectLst/>
              <a:uLnTx/>
              <a:uFillTx/>
              <a:latin typeface="Arial" panose="020B0604020202020204" pitchFamily="34" charset="0"/>
              <a:ea typeface="MS PGothic" panose="020B0600070205080204" pitchFamily="34" charset="-128"/>
              <a:cs typeface="MS PGothic" panose="020B0600070205080204" pitchFamily="34" charset="-128"/>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2443480" rtl="0" eaLnBrk="0" fontAlgn="base" hangingPunct="0">
        <a:spcBef>
          <a:spcPct val="0"/>
        </a:spcBef>
        <a:spcAft>
          <a:spcPct val="0"/>
        </a:spcAft>
        <a:defRPr sz="7200" b="1">
          <a:solidFill>
            <a:schemeClr val="bg1"/>
          </a:solidFill>
          <a:latin typeface="+mj-lt"/>
          <a:ea typeface="MS PGothic" panose="020B0600070205080204" pitchFamily="34" charset="-128"/>
          <a:cs typeface="MS PGothic" panose="020B0600070205080204" pitchFamily="34" charset="-128"/>
        </a:defRPr>
      </a:lvl1pPr>
      <a:lvl2pPr algn="ctr" defTabSz="2443480" rtl="0" eaLnBrk="0" fontAlgn="base" hangingPunct="0">
        <a:spcBef>
          <a:spcPct val="0"/>
        </a:spcBef>
        <a:spcAft>
          <a:spcPct val="0"/>
        </a:spcAft>
        <a:defRPr sz="7200" b="1">
          <a:solidFill>
            <a:schemeClr val="bg1"/>
          </a:solidFill>
          <a:latin typeface="Arial" panose="020B0604020202020204" pitchFamily="34" charset="0"/>
          <a:ea typeface="MS PGothic" panose="020B0600070205080204" pitchFamily="34" charset="-128"/>
          <a:cs typeface="MS PGothic" panose="020B0600070205080204" pitchFamily="34" charset="-128"/>
        </a:defRPr>
      </a:lvl2pPr>
      <a:lvl3pPr algn="ctr" defTabSz="2443480" rtl="0" eaLnBrk="0" fontAlgn="base" hangingPunct="0">
        <a:spcBef>
          <a:spcPct val="0"/>
        </a:spcBef>
        <a:spcAft>
          <a:spcPct val="0"/>
        </a:spcAft>
        <a:defRPr sz="7200" b="1">
          <a:solidFill>
            <a:schemeClr val="bg1"/>
          </a:solidFill>
          <a:latin typeface="Arial" panose="020B0604020202020204" pitchFamily="34" charset="0"/>
          <a:ea typeface="MS PGothic" panose="020B0600070205080204" pitchFamily="34" charset="-128"/>
          <a:cs typeface="MS PGothic" panose="020B0600070205080204" pitchFamily="34" charset="-128"/>
        </a:defRPr>
      </a:lvl3pPr>
      <a:lvl4pPr algn="ctr" defTabSz="2443480" rtl="0" eaLnBrk="0" fontAlgn="base" hangingPunct="0">
        <a:spcBef>
          <a:spcPct val="0"/>
        </a:spcBef>
        <a:spcAft>
          <a:spcPct val="0"/>
        </a:spcAft>
        <a:defRPr sz="7200" b="1">
          <a:solidFill>
            <a:schemeClr val="bg1"/>
          </a:solidFill>
          <a:latin typeface="Arial" panose="020B0604020202020204" pitchFamily="34" charset="0"/>
          <a:ea typeface="MS PGothic" panose="020B0600070205080204" pitchFamily="34" charset="-128"/>
          <a:cs typeface="MS PGothic" panose="020B0600070205080204" pitchFamily="34" charset="-128"/>
        </a:defRPr>
      </a:lvl4pPr>
      <a:lvl5pPr algn="ctr" defTabSz="2443480" rtl="0" eaLnBrk="0" fontAlgn="base" hangingPunct="0">
        <a:spcBef>
          <a:spcPct val="0"/>
        </a:spcBef>
        <a:spcAft>
          <a:spcPct val="0"/>
        </a:spcAft>
        <a:defRPr sz="7200" b="1">
          <a:solidFill>
            <a:schemeClr val="bg1"/>
          </a:solidFill>
          <a:latin typeface="Arial" panose="020B0604020202020204" pitchFamily="34" charset="0"/>
          <a:ea typeface="MS PGothic" panose="020B0600070205080204" pitchFamily="34" charset="-128"/>
          <a:cs typeface="MS PGothic" panose="020B0600070205080204" pitchFamily="34" charset="-128"/>
        </a:defRPr>
      </a:lvl5pPr>
      <a:lvl6pPr marL="509270" algn="ctr" defTabSz="2444750" rtl="0" fontAlgn="base">
        <a:spcBef>
          <a:spcPct val="0"/>
        </a:spcBef>
        <a:spcAft>
          <a:spcPct val="0"/>
        </a:spcAft>
        <a:defRPr sz="7230" b="1">
          <a:solidFill>
            <a:schemeClr val="bg1"/>
          </a:solidFill>
          <a:latin typeface="Arial" panose="020B0604020202020204" pitchFamily="34" charset="0"/>
        </a:defRPr>
      </a:lvl6pPr>
      <a:lvl7pPr marL="1018540" algn="ctr" defTabSz="2444750" rtl="0" fontAlgn="base">
        <a:spcBef>
          <a:spcPct val="0"/>
        </a:spcBef>
        <a:spcAft>
          <a:spcPct val="0"/>
        </a:spcAft>
        <a:defRPr sz="7230" b="1">
          <a:solidFill>
            <a:schemeClr val="bg1"/>
          </a:solidFill>
          <a:latin typeface="Arial" panose="020B0604020202020204" pitchFamily="34" charset="0"/>
        </a:defRPr>
      </a:lvl7pPr>
      <a:lvl8pPr marL="1528445" algn="ctr" defTabSz="2444750" rtl="0" fontAlgn="base">
        <a:spcBef>
          <a:spcPct val="0"/>
        </a:spcBef>
        <a:spcAft>
          <a:spcPct val="0"/>
        </a:spcAft>
        <a:defRPr sz="7230" b="1">
          <a:solidFill>
            <a:schemeClr val="bg1"/>
          </a:solidFill>
          <a:latin typeface="Arial" panose="020B0604020202020204" pitchFamily="34" charset="0"/>
        </a:defRPr>
      </a:lvl8pPr>
      <a:lvl9pPr marL="2037715" algn="ctr" defTabSz="2444750" rtl="0" fontAlgn="base">
        <a:spcBef>
          <a:spcPct val="0"/>
        </a:spcBef>
        <a:spcAft>
          <a:spcPct val="0"/>
        </a:spcAft>
        <a:defRPr sz="7230" b="1">
          <a:solidFill>
            <a:schemeClr val="bg1"/>
          </a:solidFill>
          <a:latin typeface="Arial" panose="020B0604020202020204" pitchFamily="34" charset="0"/>
        </a:defRPr>
      </a:lvl9pPr>
    </p:titleStyle>
    <p:bodyStyle>
      <a:lvl1pPr marL="916305" indent="-916305" algn="l" defTabSz="2443480" rtl="0" eaLnBrk="0" fontAlgn="base" hangingPunct="0">
        <a:spcBef>
          <a:spcPct val="20000"/>
        </a:spcBef>
        <a:spcAft>
          <a:spcPct val="0"/>
        </a:spcAft>
        <a:defRPr sz="1900">
          <a:solidFill>
            <a:schemeClr val="tx1"/>
          </a:solidFill>
          <a:latin typeface="+mn-lt"/>
          <a:ea typeface="MS PGothic" panose="020B0600070205080204" pitchFamily="34" charset="-128"/>
          <a:cs typeface="MS PGothic" panose="020B0600070205080204" pitchFamily="34" charset="-128"/>
        </a:defRPr>
      </a:lvl1pPr>
      <a:lvl2pPr marL="1984375" indent="-763905" algn="l" defTabSz="2443480" rtl="0" eaLnBrk="0" fontAlgn="base" hangingPunct="0">
        <a:spcBef>
          <a:spcPct val="20000"/>
        </a:spcBef>
        <a:spcAft>
          <a:spcPct val="0"/>
        </a:spcAft>
        <a:buChar char="–"/>
        <a:defRPr sz="3900">
          <a:solidFill>
            <a:schemeClr val="tx1"/>
          </a:solidFill>
          <a:latin typeface="+mn-lt"/>
          <a:ea typeface="MS PGothic" panose="020B0600070205080204" pitchFamily="34" charset="-128"/>
        </a:defRPr>
      </a:lvl2pPr>
      <a:lvl3pPr marL="3056255" indent="-611505" algn="l" defTabSz="2443480" rtl="0" eaLnBrk="0" fontAlgn="base" hangingPunct="0">
        <a:spcBef>
          <a:spcPct val="20000"/>
        </a:spcBef>
        <a:spcAft>
          <a:spcPct val="0"/>
        </a:spcAft>
        <a:buChar char="•"/>
        <a:defRPr sz="3400">
          <a:solidFill>
            <a:schemeClr val="tx1"/>
          </a:solidFill>
          <a:latin typeface="+mn-lt"/>
          <a:ea typeface="MS PGothic" panose="020B0600070205080204" pitchFamily="34" charset="-128"/>
        </a:defRPr>
      </a:lvl3pPr>
      <a:lvl4pPr marL="4278630" indent="-608330" algn="l" defTabSz="2443480" rtl="0" eaLnBrk="0" fontAlgn="base" hangingPunct="0">
        <a:spcBef>
          <a:spcPct val="20000"/>
        </a:spcBef>
        <a:spcAft>
          <a:spcPct val="0"/>
        </a:spcAft>
        <a:buChar char="–"/>
        <a:defRPr sz="2600">
          <a:solidFill>
            <a:schemeClr val="tx1"/>
          </a:solidFill>
          <a:latin typeface="+mn-lt"/>
          <a:ea typeface="MS PGothic" panose="020B0600070205080204" pitchFamily="34" charset="-128"/>
        </a:defRPr>
      </a:lvl4pPr>
      <a:lvl5pPr marL="5501005" indent="-608330" algn="l" defTabSz="2443480" rtl="0" eaLnBrk="0" fontAlgn="base" hangingPunct="0">
        <a:spcBef>
          <a:spcPct val="20000"/>
        </a:spcBef>
        <a:spcAft>
          <a:spcPct val="0"/>
        </a:spcAft>
        <a:buChar char="»"/>
        <a:defRPr sz="2600">
          <a:solidFill>
            <a:schemeClr val="tx1"/>
          </a:solidFill>
          <a:latin typeface="+mn-lt"/>
          <a:ea typeface="MS PGothic" panose="020B0600070205080204" pitchFamily="34" charset="-128"/>
        </a:defRPr>
      </a:lvl5pPr>
      <a:lvl6pPr marL="6010275" indent="-610235" algn="l" defTabSz="2444750" rtl="0" fontAlgn="base">
        <a:spcBef>
          <a:spcPct val="20000"/>
        </a:spcBef>
        <a:spcAft>
          <a:spcPct val="0"/>
        </a:spcAft>
        <a:buChar char="»"/>
        <a:defRPr sz="2660">
          <a:solidFill>
            <a:schemeClr val="tx1"/>
          </a:solidFill>
          <a:latin typeface="+mn-lt"/>
          <a:ea typeface="MS PGothic" panose="020B0600070205080204" pitchFamily="34" charset="-128"/>
        </a:defRPr>
      </a:lvl6pPr>
      <a:lvl7pPr marL="6520180" indent="-610235" algn="l" defTabSz="2444750" rtl="0" fontAlgn="base">
        <a:spcBef>
          <a:spcPct val="20000"/>
        </a:spcBef>
        <a:spcAft>
          <a:spcPct val="0"/>
        </a:spcAft>
        <a:buChar char="»"/>
        <a:defRPr sz="2660">
          <a:solidFill>
            <a:schemeClr val="tx1"/>
          </a:solidFill>
          <a:latin typeface="+mn-lt"/>
          <a:ea typeface="MS PGothic" panose="020B0600070205080204" pitchFamily="34" charset="-128"/>
        </a:defRPr>
      </a:lvl7pPr>
      <a:lvl8pPr marL="7029450" indent="-610235" algn="l" defTabSz="2444750" rtl="0" fontAlgn="base">
        <a:spcBef>
          <a:spcPct val="20000"/>
        </a:spcBef>
        <a:spcAft>
          <a:spcPct val="0"/>
        </a:spcAft>
        <a:buChar char="»"/>
        <a:defRPr sz="2660">
          <a:solidFill>
            <a:schemeClr val="tx1"/>
          </a:solidFill>
          <a:latin typeface="+mn-lt"/>
          <a:ea typeface="MS PGothic" panose="020B0600070205080204" pitchFamily="34" charset="-128"/>
        </a:defRPr>
      </a:lvl8pPr>
      <a:lvl9pPr marL="7538720" indent="-610235" algn="l" defTabSz="2444750" rtl="0" fontAlgn="base">
        <a:spcBef>
          <a:spcPct val="20000"/>
        </a:spcBef>
        <a:spcAft>
          <a:spcPct val="0"/>
        </a:spcAft>
        <a:buChar char="»"/>
        <a:defRPr sz="2660">
          <a:solidFill>
            <a:schemeClr val="tx1"/>
          </a:solidFill>
          <a:latin typeface="+mn-lt"/>
          <a:ea typeface="MS PGothic" panose="020B0600070205080204" pitchFamily="34" charset="-128"/>
        </a:defRPr>
      </a:lvl9pPr>
    </p:bodyStyle>
    <p:otherStyle>
      <a:defPPr>
        <a:defRPr lang="en-US"/>
      </a:defPPr>
      <a:lvl1pPr marL="0" algn="l" defTabSz="509270" rtl="0" eaLnBrk="1" latinLnBrk="0" hangingPunct="1">
        <a:defRPr sz="2020" kern="1200">
          <a:solidFill>
            <a:schemeClr val="tx1"/>
          </a:solidFill>
          <a:latin typeface="+mn-lt"/>
          <a:ea typeface="+mn-ea"/>
          <a:cs typeface="+mn-cs"/>
        </a:defRPr>
      </a:lvl1pPr>
      <a:lvl2pPr marL="509270" algn="l" defTabSz="509270" rtl="0" eaLnBrk="1" latinLnBrk="0" hangingPunct="1">
        <a:defRPr sz="2020" kern="1200">
          <a:solidFill>
            <a:schemeClr val="tx1"/>
          </a:solidFill>
          <a:latin typeface="+mn-lt"/>
          <a:ea typeface="+mn-ea"/>
          <a:cs typeface="+mn-cs"/>
        </a:defRPr>
      </a:lvl2pPr>
      <a:lvl3pPr marL="1018540" algn="l" defTabSz="509270" rtl="0" eaLnBrk="1" latinLnBrk="0" hangingPunct="1">
        <a:defRPr sz="2020" kern="1200">
          <a:solidFill>
            <a:schemeClr val="tx1"/>
          </a:solidFill>
          <a:latin typeface="+mn-lt"/>
          <a:ea typeface="+mn-ea"/>
          <a:cs typeface="+mn-cs"/>
        </a:defRPr>
      </a:lvl3pPr>
      <a:lvl4pPr marL="1528445" algn="l" defTabSz="509270" rtl="0" eaLnBrk="1" latinLnBrk="0" hangingPunct="1">
        <a:defRPr sz="2020" kern="1200">
          <a:solidFill>
            <a:schemeClr val="tx1"/>
          </a:solidFill>
          <a:latin typeface="+mn-lt"/>
          <a:ea typeface="+mn-ea"/>
          <a:cs typeface="+mn-cs"/>
        </a:defRPr>
      </a:lvl4pPr>
      <a:lvl5pPr marL="2037715" algn="l" defTabSz="509270" rtl="0" eaLnBrk="1" latinLnBrk="0" hangingPunct="1">
        <a:defRPr sz="2020" kern="1200">
          <a:solidFill>
            <a:schemeClr val="tx1"/>
          </a:solidFill>
          <a:latin typeface="+mn-lt"/>
          <a:ea typeface="+mn-ea"/>
          <a:cs typeface="+mn-cs"/>
        </a:defRPr>
      </a:lvl5pPr>
      <a:lvl6pPr marL="2546985" algn="l" defTabSz="509270" rtl="0" eaLnBrk="1" latinLnBrk="0" hangingPunct="1">
        <a:defRPr sz="2020" kern="1200">
          <a:solidFill>
            <a:schemeClr val="tx1"/>
          </a:solidFill>
          <a:latin typeface="+mn-lt"/>
          <a:ea typeface="+mn-ea"/>
          <a:cs typeface="+mn-cs"/>
        </a:defRPr>
      </a:lvl6pPr>
      <a:lvl7pPr marL="3056255" algn="l" defTabSz="509270" rtl="0" eaLnBrk="1" latinLnBrk="0" hangingPunct="1">
        <a:defRPr sz="2020" kern="1200">
          <a:solidFill>
            <a:schemeClr val="tx1"/>
          </a:solidFill>
          <a:latin typeface="+mn-lt"/>
          <a:ea typeface="+mn-ea"/>
          <a:cs typeface="+mn-cs"/>
        </a:defRPr>
      </a:lvl7pPr>
      <a:lvl8pPr marL="3566160" algn="l" defTabSz="509270" rtl="0" eaLnBrk="1" latinLnBrk="0" hangingPunct="1">
        <a:defRPr sz="2020" kern="1200">
          <a:solidFill>
            <a:schemeClr val="tx1"/>
          </a:solidFill>
          <a:latin typeface="+mn-lt"/>
          <a:ea typeface="+mn-ea"/>
          <a:cs typeface="+mn-cs"/>
        </a:defRPr>
      </a:lvl8pPr>
      <a:lvl9pPr marL="4075430" algn="l" defTabSz="509270" rtl="0" eaLnBrk="1" latinLnBrk="0" hangingPunct="1">
        <a:defRPr sz="20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8.emf"/><Relationship Id="rId8" Type="http://schemas.openxmlformats.org/officeDocument/2006/relationships/image" Target="../media/image7.emf"/><Relationship Id="rId7" Type="http://schemas.openxmlformats.org/officeDocument/2006/relationships/image" Target="../media/image6.emf"/><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emf"/><Relationship Id="rId3" Type="http://schemas.openxmlformats.org/officeDocument/2006/relationships/oleObject" Target="../embeddings/oleObject1.bin"/><Relationship Id="rId2" Type="http://schemas.openxmlformats.org/officeDocument/2006/relationships/image" Target="../media/image2.png"/><Relationship Id="rId11" Type="http://schemas.openxmlformats.org/officeDocument/2006/relationships/vmlDrawing" Target="../drawings/vmlDrawing1.vml"/><Relationship Id="rId10" Type="http://schemas.openxmlformats.org/officeDocument/2006/relationships/slideLayout" Target="../slideLayouts/slideLayout4.xml"/><Relationship Id="rId1"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Rectangle 46"/>
          <p:cNvSpPr>
            <a:spLocks noChangeArrowheads="1"/>
          </p:cNvSpPr>
          <p:nvPr/>
        </p:nvSpPr>
        <p:spPr bwMode="auto">
          <a:xfrm>
            <a:off x="14779625" y="21905913"/>
            <a:ext cx="6078538" cy="52388"/>
          </a:xfrm>
          <a:prstGeom prst="rect">
            <a:avLst/>
          </a:prstGeom>
          <a:solidFill>
            <a:srgbClr val="2163A1"/>
          </a:solidFill>
          <a:ln>
            <a:noFill/>
          </a:ln>
        </p:spPr>
        <p:txBody>
          <a:bodyPr/>
          <a:lstStyle>
            <a:lvl1pPr defTabSz="2193925">
              <a:defRPr sz="22200">
                <a:solidFill>
                  <a:schemeClr val="tx2"/>
                </a:solidFill>
                <a:latin typeface="Arial" panose="020B0604020202020204" pitchFamily="34" charset="0"/>
                <a:ea typeface="MS PGothic" panose="020B0600070205080204" pitchFamily="34" charset="-128"/>
              </a:defRPr>
            </a:lvl1pPr>
            <a:lvl2pPr marL="742950" indent="-285750" defTabSz="2193925">
              <a:defRPr sz="22200">
                <a:solidFill>
                  <a:schemeClr val="tx2"/>
                </a:solidFill>
                <a:latin typeface="Arial" panose="020B0604020202020204" pitchFamily="34" charset="0"/>
                <a:ea typeface="MS PGothic" panose="020B0600070205080204" pitchFamily="34" charset="-128"/>
              </a:defRPr>
            </a:lvl2pPr>
            <a:lvl3pPr marL="1143000" indent="-228600" defTabSz="2193925">
              <a:defRPr sz="22200">
                <a:solidFill>
                  <a:schemeClr val="tx2"/>
                </a:solidFill>
                <a:latin typeface="Arial" panose="020B0604020202020204" pitchFamily="34" charset="0"/>
                <a:ea typeface="MS PGothic" panose="020B0600070205080204" pitchFamily="34" charset="-128"/>
              </a:defRPr>
            </a:lvl3pPr>
            <a:lvl4pPr marL="1600200" indent="-228600" defTabSz="2193925">
              <a:defRPr sz="22200">
                <a:solidFill>
                  <a:schemeClr val="tx2"/>
                </a:solidFill>
                <a:latin typeface="Arial" panose="020B0604020202020204" pitchFamily="34" charset="0"/>
                <a:ea typeface="MS PGothic" panose="020B0600070205080204" pitchFamily="34" charset="-128"/>
              </a:defRPr>
            </a:lvl4pPr>
            <a:lvl5pPr marL="2057400" indent="-228600" defTabSz="2193925">
              <a:defRPr sz="22200">
                <a:solidFill>
                  <a:schemeClr val="tx2"/>
                </a:solidFill>
                <a:latin typeface="Arial" panose="020B0604020202020204" pitchFamily="34" charset="0"/>
                <a:ea typeface="MS PGothic" panose="020B0600070205080204" pitchFamily="34" charset="-128"/>
              </a:defRPr>
            </a:lvl5pPr>
            <a:lvl6pPr marL="25146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6pPr>
            <a:lvl7pPr marL="29718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7pPr>
            <a:lvl8pPr marL="34290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8pPr>
            <a:lvl9pPr marL="38862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9pPr>
          </a:lstStyle>
          <a:p>
            <a:pPr marL="0" marR="0" lvl="0" indent="0" algn="ctr" defTabSz="2193925" rtl="0" eaLnBrk="1" fontAlgn="base" latinLnBrk="0" hangingPunct="1">
              <a:lnSpc>
                <a:spcPct val="100000"/>
              </a:lnSpc>
              <a:spcBef>
                <a:spcPct val="0"/>
              </a:spcBef>
              <a:spcAft>
                <a:spcPct val="0"/>
              </a:spcAft>
              <a:buClrTx/>
              <a:buSzTx/>
              <a:buFontTx/>
              <a:buNone/>
              <a:defRPr/>
            </a:pPr>
            <a:endParaRPr kumimoji="0" lang="en-US" altLang="en-US" sz="5635" b="0" i="0" u="none" strike="noStrike" kern="1200" cap="none" spc="0" normalizeH="0" baseline="0" noProof="0">
              <a:ln>
                <a:noFill/>
              </a:ln>
              <a:solidFill>
                <a:schemeClr val="tx2"/>
              </a:solidFill>
              <a:effectLst/>
              <a:uLnTx/>
              <a:uFillTx/>
              <a:latin typeface="Arial" panose="020B0604020202020204" pitchFamily="34" charset="0"/>
              <a:ea typeface="MS PGothic" panose="020B0600070205080204" pitchFamily="34" charset="-128"/>
              <a:cs typeface="+mn-cs"/>
            </a:endParaRPr>
          </a:p>
        </p:txBody>
      </p:sp>
      <p:sp>
        <p:nvSpPr>
          <p:cNvPr id="4099" name="Rectangle 41"/>
          <p:cNvSpPr>
            <a:spLocks noChangeArrowheads="1"/>
          </p:cNvSpPr>
          <p:nvPr/>
        </p:nvSpPr>
        <p:spPr bwMode="auto">
          <a:xfrm>
            <a:off x="908050" y="349250"/>
            <a:ext cx="19477038" cy="2309813"/>
          </a:xfrm>
          <a:prstGeom prst="rect">
            <a:avLst/>
          </a:prstGeom>
          <a:noFill/>
          <a:ln>
            <a:noFill/>
          </a:ln>
        </p:spPr>
        <p:txBody>
          <a:bodyPr lIns="101870" tIns="50935" rIns="101870" bIns="50935" anchor="ctr"/>
          <a:lstStyle>
            <a:lvl1pPr defTabSz="4596130">
              <a:defRPr sz="22200">
                <a:solidFill>
                  <a:schemeClr val="tx2"/>
                </a:solidFill>
                <a:latin typeface="Arial" panose="020B0604020202020204" pitchFamily="34" charset="0"/>
                <a:ea typeface="MS PGothic" panose="020B0600070205080204" pitchFamily="34" charset="-128"/>
              </a:defRPr>
            </a:lvl1pPr>
            <a:lvl2pPr marL="742950" indent="-285750" defTabSz="4596130">
              <a:defRPr sz="22200">
                <a:solidFill>
                  <a:schemeClr val="tx2"/>
                </a:solidFill>
                <a:latin typeface="Arial" panose="020B0604020202020204" pitchFamily="34" charset="0"/>
                <a:ea typeface="MS PGothic" panose="020B0600070205080204" pitchFamily="34" charset="-128"/>
              </a:defRPr>
            </a:lvl2pPr>
            <a:lvl3pPr marL="1143000" indent="-228600" defTabSz="4596130">
              <a:defRPr sz="22200">
                <a:solidFill>
                  <a:schemeClr val="tx2"/>
                </a:solidFill>
                <a:latin typeface="Arial" panose="020B0604020202020204" pitchFamily="34" charset="0"/>
                <a:ea typeface="MS PGothic" panose="020B0600070205080204" pitchFamily="34" charset="-128"/>
              </a:defRPr>
            </a:lvl3pPr>
            <a:lvl4pPr marL="1600200" indent="-228600" defTabSz="4596130">
              <a:defRPr sz="22200">
                <a:solidFill>
                  <a:schemeClr val="tx2"/>
                </a:solidFill>
                <a:latin typeface="Arial" panose="020B0604020202020204" pitchFamily="34" charset="0"/>
                <a:ea typeface="MS PGothic" panose="020B0600070205080204" pitchFamily="34" charset="-128"/>
              </a:defRPr>
            </a:lvl4pPr>
            <a:lvl5pPr marL="2057400" indent="-228600" defTabSz="4596130">
              <a:defRPr sz="22200">
                <a:solidFill>
                  <a:schemeClr val="tx2"/>
                </a:solidFill>
                <a:latin typeface="Arial" panose="020B0604020202020204" pitchFamily="34" charset="0"/>
                <a:ea typeface="MS PGothic" panose="020B0600070205080204" pitchFamily="34" charset="-128"/>
              </a:defRPr>
            </a:lvl5pPr>
            <a:lvl6pPr marL="2514600" indent="-228600" defTabSz="4596130"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6pPr>
            <a:lvl7pPr marL="2971800" indent="-228600" defTabSz="4596130"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7pPr>
            <a:lvl8pPr marL="3429000" indent="-228600" defTabSz="4596130"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8pPr>
            <a:lvl9pPr marL="3886200" indent="-228600" defTabSz="4596130"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9pPr>
          </a:lstStyle>
          <a:p>
            <a:pPr marL="0" marR="0" lvl="0" indent="0" algn="ctr" defTabSz="4596130" rtl="0" eaLnBrk="1" fontAlgn="base" latinLnBrk="0" hangingPunct="1">
              <a:lnSpc>
                <a:spcPct val="100000"/>
              </a:lnSpc>
              <a:spcBef>
                <a:spcPct val="0"/>
              </a:spcBef>
              <a:spcAft>
                <a:spcPct val="0"/>
              </a:spcAft>
              <a:buClrTx/>
              <a:buSzTx/>
              <a:buFontTx/>
              <a:buNone/>
              <a:defRPr/>
            </a:pPr>
            <a:r>
              <a:rPr kumimoji="0" lang="en-US" altLang="en-US" sz="4625" b="1" i="0" u="none" strike="noStrike" kern="1200" cap="none" spc="0" normalizeH="0" baseline="0" noProof="0" dirty="0">
                <a:ln>
                  <a:noFill/>
                </a:ln>
                <a:solidFill>
                  <a:srgbClr val="0D0C0C"/>
                </a:solidFill>
                <a:effectLst/>
                <a:uLnTx/>
                <a:uFillTx/>
                <a:latin typeface="Helvetica" charset="0"/>
                <a:ea typeface="MS PGothic" panose="020B0600070205080204" pitchFamily="34" charset="-128"/>
                <a:cs typeface="+mn-cs"/>
              </a:rPr>
              <a:t>Utilizing Paired Data for Training Real-ESRGAN for Enhanced Super-Resolution Image Restoration in Coal Mine Environments</a:t>
            </a:r>
            <a:br>
              <a:rPr kumimoji="0" lang="en-US" altLang="en-US" sz="7230" b="1" i="0" u="none" strike="noStrike" kern="1200" cap="none" spc="0" normalizeH="0" baseline="0" noProof="0" dirty="0">
                <a:ln>
                  <a:noFill/>
                </a:ln>
                <a:solidFill>
                  <a:srgbClr val="2163A1"/>
                </a:solidFill>
                <a:effectLst/>
                <a:uLnTx/>
                <a:uFillTx/>
                <a:latin typeface="Helvetica" charset="0"/>
                <a:ea typeface="MS PGothic" panose="020B0600070205080204" pitchFamily="34" charset="-128"/>
                <a:cs typeface="+mn-cs"/>
              </a:rPr>
            </a:br>
            <a:r>
              <a:rPr kumimoji="0" lang="en-US" altLang="en-US" sz="2555" b="0" i="1" u="none" strike="noStrike" kern="1200" cap="none" spc="0" normalizeH="0" baseline="0" noProof="0" dirty="0">
                <a:ln>
                  <a:noFill/>
                </a:ln>
                <a:solidFill>
                  <a:srgbClr val="404040"/>
                </a:solidFill>
                <a:effectLst/>
                <a:uLnTx/>
                <a:uFillTx/>
                <a:latin typeface="Helvetica" charset="0"/>
                <a:ea typeface="MS PGothic" panose="020B0600070205080204" pitchFamily="34" charset="-128"/>
                <a:cs typeface="+mn-cs"/>
              </a:rPr>
              <a:t>Libo ZHENG , TAO Hu, Dong ZHENG, Cong LIU, Zhu Qin</a:t>
            </a:r>
            <a:endParaRPr kumimoji="0" lang="en-US" altLang="en-US" sz="2555" b="0" i="1" u="none" strike="noStrike" kern="1200" cap="none" spc="0" normalizeH="0" baseline="0" noProof="0" dirty="0">
              <a:ln>
                <a:noFill/>
              </a:ln>
              <a:solidFill>
                <a:srgbClr val="404040"/>
              </a:solidFill>
              <a:effectLst/>
              <a:uLnTx/>
              <a:uFillTx/>
              <a:latin typeface="Helvetica" charset="0"/>
              <a:ea typeface="MS PGothic" panose="020B0600070205080204" pitchFamily="34" charset="-128"/>
              <a:cs typeface="+mn-cs"/>
            </a:endParaRPr>
          </a:p>
          <a:p>
            <a:pPr marL="0" marR="0" lvl="0" indent="0" algn="ctr" defTabSz="4596130" rtl="0" eaLnBrk="1" fontAlgn="base" latinLnBrk="0" hangingPunct="1">
              <a:lnSpc>
                <a:spcPct val="100000"/>
              </a:lnSpc>
              <a:spcBef>
                <a:spcPct val="0"/>
              </a:spcBef>
              <a:spcAft>
                <a:spcPct val="0"/>
              </a:spcAft>
              <a:buClrTx/>
              <a:buSzTx/>
              <a:buFontTx/>
              <a:buNone/>
              <a:defRPr/>
            </a:pPr>
            <a:r>
              <a:rPr kumimoji="0" lang="en-US" altLang="en-US" sz="2555" b="0" i="1" u="none" strike="noStrike" kern="1200" cap="none" spc="0" normalizeH="0" baseline="0" noProof="0" dirty="0">
                <a:ln>
                  <a:noFill/>
                </a:ln>
                <a:solidFill>
                  <a:srgbClr val="404040"/>
                </a:solidFill>
                <a:effectLst/>
                <a:uLnTx/>
                <a:uFillTx/>
                <a:latin typeface="Helvetica" charset="0"/>
                <a:ea typeface="MS PGothic" panose="020B0600070205080204" pitchFamily="34" charset="-128"/>
                <a:cs typeface="+mn-cs"/>
              </a:rPr>
              <a:t>China Coal Technology &amp; Engineering Group Shanghai Co., Ltd., </a:t>
            </a:r>
            <a:r>
              <a:rPr kumimoji="0" lang="en-US" altLang="en-US" sz="2555" b="0" i="1" u="none" strike="noStrike" kern="1200" cap="none" spc="0" normalizeH="0" baseline="0" noProof="0" dirty="0" err="1">
                <a:ln>
                  <a:noFill/>
                </a:ln>
                <a:solidFill>
                  <a:srgbClr val="404040"/>
                </a:solidFill>
                <a:effectLst/>
                <a:uLnTx/>
                <a:uFillTx/>
                <a:latin typeface="Helvetica" charset="0"/>
                <a:ea typeface="MS PGothic" panose="020B0600070205080204" pitchFamily="34" charset="-128"/>
                <a:cs typeface="+mn-cs"/>
              </a:rPr>
              <a:t>Shanghai.,China</a:t>
            </a:r>
            <a:r>
              <a:rPr kumimoji="0" lang="en-US" altLang="en-US" sz="2555" b="0" i="1" u="none" strike="noStrike" kern="1200" cap="none" spc="0" normalizeH="0" baseline="0" noProof="0" dirty="0">
                <a:ln>
                  <a:noFill/>
                </a:ln>
                <a:solidFill>
                  <a:srgbClr val="404040"/>
                </a:solidFill>
                <a:effectLst/>
                <a:uLnTx/>
                <a:uFillTx/>
                <a:latin typeface="Helvetica" charset="0"/>
                <a:ea typeface="MS PGothic" panose="020B0600070205080204" pitchFamily="34" charset="-128"/>
                <a:cs typeface="+mn-cs"/>
              </a:rPr>
              <a:t> </a:t>
            </a:r>
            <a:endParaRPr kumimoji="0" lang="en-US" altLang="en-US" sz="2555" b="0" i="1" u="none" strike="noStrike" kern="1200" cap="none" spc="0" normalizeH="0" baseline="0" noProof="0" dirty="0">
              <a:ln>
                <a:noFill/>
              </a:ln>
              <a:solidFill>
                <a:srgbClr val="404040"/>
              </a:solidFill>
              <a:effectLst/>
              <a:uLnTx/>
              <a:uFillTx/>
              <a:latin typeface="Helvetica" charset="0"/>
              <a:ea typeface="MS PGothic" panose="020B0600070205080204" pitchFamily="34" charset="-128"/>
              <a:cs typeface="+mn-cs"/>
            </a:endParaRPr>
          </a:p>
        </p:txBody>
      </p:sp>
      <p:sp>
        <p:nvSpPr>
          <p:cNvPr id="4101" name="Text Box 5"/>
          <p:cNvSpPr txBox="1">
            <a:spLocks noChangeArrowheads="1"/>
          </p:cNvSpPr>
          <p:nvPr/>
        </p:nvSpPr>
        <p:spPr bwMode="auto">
          <a:xfrm>
            <a:off x="149225" y="3830638"/>
            <a:ext cx="6686550" cy="593725"/>
          </a:xfrm>
          <a:prstGeom prst="rect">
            <a:avLst/>
          </a:prstGeom>
          <a:noFill/>
          <a:ln>
            <a:noFill/>
          </a:ln>
        </p:spPr>
        <p:txBody>
          <a:bodyPr lIns="101870" tIns="50935" rIns="101870" bIns="50935">
            <a:spAutoFit/>
          </a:bodyPr>
          <a:lstStyle>
            <a:lvl1pPr defTabSz="2193925">
              <a:defRPr sz="22200">
                <a:solidFill>
                  <a:schemeClr val="tx2"/>
                </a:solidFill>
                <a:latin typeface="Arial" panose="020B0604020202020204" pitchFamily="34" charset="0"/>
                <a:ea typeface="MS PGothic" panose="020B0600070205080204" pitchFamily="34" charset="-128"/>
              </a:defRPr>
            </a:lvl1pPr>
            <a:lvl2pPr marL="742950" indent="-285750" defTabSz="2193925">
              <a:defRPr sz="22200">
                <a:solidFill>
                  <a:schemeClr val="tx2"/>
                </a:solidFill>
                <a:latin typeface="Arial" panose="020B0604020202020204" pitchFamily="34" charset="0"/>
                <a:ea typeface="MS PGothic" panose="020B0600070205080204" pitchFamily="34" charset="-128"/>
              </a:defRPr>
            </a:lvl2pPr>
            <a:lvl3pPr marL="1143000" indent="-228600" defTabSz="2193925">
              <a:defRPr sz="22200">
                <a:solidFill>
                  <a:schemeClr val="tx2"/>
                </a:solidFill>
                <a:latin typeface="Arial" panose="020B0604020202020204" pitchFamily="34" charset="0"/>
                <a:ea typeface="MS PGothic" panose="020B0600070205080204" pitchFamily="34" charset="-128"/>
              </a:defRPr>
            </a:lvl3pPr>
            <a:lvl4pPr marL="1600200" indent="-228600" defTabSz="2193925">
              <a:defRPr sz="22200">
                <a:solidFill>
                  <a:schemeClr val="tx2"/>
                </a:solidFill>
                <a:latin typeface="Arial" panose="020B0604020202020204" pitchFamily="34" charset="0"/>
                <a:ea typeface="MS PGothic" panose="020B0600070205080204" pitchFamily="34" charset="-128"/>
              </a:defRPr>
            </a:lvl4pPr>
            <a:lvl5pPr marL="2057400" indent="-228600" defTabSz="2193925">
              <a:defRPr sz="22200">
                <a:solidFill>
                  <a:schemeClr val="tx2"/>
                </a:solidFill>
                <a:latin typeface="Arial" panose="020B0604020202020204" pitchFamily="34" charset="0"/>
                <a:ea typeface="MS PGothic" panose="020B0600070205080204" pitchFamily="34" charset="-128"/>
              </a:defRPr>
            </a:lvl5pPr>
            <a:lvl6pPr marL="25146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6pPr>
            <a:lvl7pPr marL="29718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7pPr>
            <a:lvl8pPr marL="34290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8pPr>
            <a:lvl9pPr marL="38862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9pPr>
          </a:lstStyle>
          <a:p>
            <a:pPr marL="0" marR="0" lvl="0" indent="0" algn="ctr" defTabSz="2193925" rtl="0" eaLnBrk="1" fontAlgn="base" latinLnBrk="0" hangingPunct="1">
              <a:lnSpc>
                <a:spcPct val="100000"/>
              </a:lnSpc>
              <a:spcBef>
                <a:spcPct val="50000"/>
              </a:spcBef>
              <a:spcAft>
                <a:spcPct val="0"/>
              </a:spcAft>
              <a:buClrTx/>
              <a:buSzTx/>
              <a:buFontTx/>
              <a:buNone/>
              <a:defRPr/>
            </a:pPr>
            <a:r>
              <a:rPr kumimoji="0" lang="en-US" altLang="en-US" sz="3190" b="1" i="0" u="none" strike="noStrike" kern="1200" cap="none" spc="0" normalizeH="0" baseline="0" noProof="0">
                <a:ln>
                  <a:noFill/>
                </a:ln>
                <a:solidFill>
                  <a:srgbClr val="0D0C0C"/>
                </a:solidFill>
                <a:effectLst/>
                <a:uLnTx/>
                <a:uFillTx/>
                <a:latin typeface="Helvetica" charset="0"/>
                <a:ea typeface="MS PGothic" panose="020B0600070205080204" pitchFamily="34" charset="-128"/>
                <a:cs typeface="+mn-cs"/>
              </a:rPr>
              <a:t>INTRODUCTION</a:t>
            </a:r>
            <a:endParaRPr kumimoji="0" lang="en-US" altLang="en-US" sz="3190" b="1" i="0" u="none" strike="noStrike" kern="1200" cap="none" spc="0" normalizeH="0" baseline="0" noProof="0">
              <a:ln>
                <a:noFill/>
              </a:ln>
              <a:solidFill>
                <a:srgbClr val="0D0C0C"/>
              </a:solidFill>
              <a:effectLst/>
              <a:uLnTx/>
              <a:uFillTx/>
              <a:latin typeface="Helvetica" charset="0"/>
              <a:ea typeface="MS PGothic" panose="020B0600070205080204" pitchFamily="34" charset="-128"/>
              <a:cs typeface="+mn-cs"/>
            </a:endParaRPr>
          </a:p>
        </p:txBody>
      </p:sp>
      <p:sp>
        <p:nvSpPr>
          <p:cNvPr id="4103" name="Rectangle 10"/>
          <p:cNvSpPr>
            <a:spLocks noChangeArrowheads="1"/>
          </p:cNvSpPr>
          <p:nvPr/>
        </p:nvSpPr>
        <p:spPr bwMode="auto">
          <a:xfrm>
            <a:off x="14474825" y="22120225"/>
            <a:ext cx="6686550" cy="7580313"/>
          </a:xfrm>
          <a:prstGeom prst="rect">
            <a:avLst/>
          </a:prstGeom>
          <a:noFill/>
          <a:ln>
            <a:noFill/>
          </a:ln>
        </p:spPr>
        <p:txBody>
          <a:bodyPr lIns="101870" tIns="50935" rIns="101870" bIns="50935"/>
          <a:lstStyle>
            <a:lvl1pPr defTabSz="4596130">
              <a:defRPr sz="22200">
                <a:solidFill>
                  <a:schemeClr val="tx2"/>
                </a:solidFill>
                <a:latin typeface="Arial" panose="020B0604020202020204" pitchFamily="34" charset="0"/>
                <a:ea typeface="MS PGothic" panose="020B0600070205080204" pitchFamily="34" charset="-128"/>
              </a:defRPr>
            </a:lvl1pPr>
            <a:lvl2pPr marL="742950" indent="-285750" defTabSz="4596130">
              <a:defRPr sz="22200">
                <a:solidFill>
                  <a:schemeClr val="tx2"/>
                </a:solidFill>
                <a:latin typeface="Arial" panose="020B0604020202020204" pitchFamily="34" charset="0"/>
                <a:ea typeface="MS PGothic" panose="020B0600070205080204" pitchFamily="34" charset="-128"/>
              </a:defRPr>
            </a:lvl2pPr>
            <a:lvl3pPr marL="1143000" indent="-228600" defTabSz="4596130">
              <a:defRPr sz="22200">
                <a:solidFill>
                  <a:schemeClr val="tx2"/>
                </a:solidFill>
                <a:latin typeface="Arial" panose="020B0604020202020204" pitchFamily="34" charset="0"/>
                <a:ea typeface="MS PGothic" panose="020B0600070205080204" pitchFamily="34" charset="-128"/>
              </a:defRPr>
            </a:lvl3pPr>
            <a:lvl4pPr marL="1600200" indent="-228600" defTabSz="4596130">
              <a:defRPr sz="22200">
                <a:solidFill>
                  <a:schemeClr val="tx2"/>
                </a:solidFill>
                <a:latin typeface="Arial" panose="020B0604020202020204" pitchFamily="34" charset="0"/>
                <a:ea typeface="MS PGothic" panose="020B0600070205080204" pitchFamily="34" charset="-128"/>
              </a:defRPr>
            </a:lvl4pPr>
            <a:lvl5pPr marL="2057400" indent="-228600" defTabSz="4596130">
              <a:defRPr sz="22200">
                <a:solidFill>
                  <a:schemeClr val="tx2"/>
                </a:solidFill>
                <a:latin typeface="Arial" panose="020B0604020202020204" pitchFamily="34" charset="0"/>
                <a:ea typeface="MS PGothic" panose="020B0600070205080204" pitchFamily="34" charset="-128"/>
              </a:defRPr>
            </a:lvl5pPr>
            <a:lvl6pPr marL="2514600" indent="-228600" defTabSz="4596130"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6pPr>
            <a:lvl7pPr marL="2971800" indent="-228600" defTabSz="4596130"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7pPr>
            <a:lvl8pPr marL="3429000" indent="-228600" defTabSz="4596130"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8pPr>
            <a:lvl9pPr marL="3886200" indent="-228600" defTabSz="4596130"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9pPr>
          </a:lstStyle>
          <a:p>
            <a:pPr marL="0" marR="0" lvl="0" indent="0" algn="l" defTabSz="4596130" rtl="0" eaLnBrk="1" fontAlgn="base" latinLnBrk="0" hangingPunct="1">
              <a:lnSpc>
                <a:spcPct val="100000"/>
              </a:lnSpc>
              <a:spcBef>
                <a:spcPct val="20000"/>
              </a:spcBef>
              <a:spcAft>
                <a:spcPct val="0"/>
              </a:spcAft>
              <a:buClrTx/>
              <a:buSzTx/>
              <a:buFontTx/>
              <a:buNone/>
              <a:defRPr/>
            </a:pPr>
            <a:r>
              <a:rPr kumimoji="0" lang="en-US" altLang="en-US" sz="1490" b="0" i="0" u="none" strike="noStrike" kern="1200" cap="none" spc="0" normalizeH="0" baseline="0" noProof="0" dirty="0">
                <a:ln>
                  <a:noFill/>
                </a:ln>
                <a:solidFill>
                  <a:schemeClr val="tx1"/>
                </a:solidFill>
                <a:effectLst/>
                <a:uLnTx/>
                <a:uFillTx/>
                <a:latin typeface="Helvetica" charset="0"/>
                <a:ea typeface="MS PGothic" panose="020B0600070205080204" pitchFamily="34" charset="-128"/>
                <a:cs typeface="+mn-cs"/>
              </a:rPr>
              <a:t>[1] Shen Y, Jiang T, Zhang C. An Overview of Image Super-resolution Reconstruction[C]//2024 IEEE 6th Advanced Information Management, Communicates, Electronic and Automation Control Conference (IMCEC). IEEE, 2024, 6: 1112-1117.</a:t>
            </a:r>
            <a:endParaRPr kumimoji="0" lang="en-US" altLang="en-US" sz="1490" b="0" i="0" u="none" strike="noStrike" kern="1200" cap="none" spc="0" normalizeH="0" baseline="0" noProof="0" dirty="0">
              <a:ln>
                <a:noFill/>
              </a:ln>
              <a:solidFill>
                <a:schemeClr val="tx1"/>
              </a:solidFill>
              <a:effectLst/>
              <a:uLnTx/>
              <a:uFillTx/>
              <a:latin typeface="Helvetica" charset="0"/>
              <a:ea typeface="MS PGothic" panose="020B0600070205080204" pitchFamily="34" charset="-128"/>
              <a:cs typeface="+mn-cs"/>
            </a:endParaRPr>
          </a:p>
          <a:p>
            <a:pPr marL="0" marR="0" lvl="0" indent="0" algn="l" defTabSz="4596130" rtl="0" eaLnBrk="1" fontAlgn="base" latinLnBrk="0" hangingPunct="1">
              <a:lnSpc>
                <a:spcPct val="100000"/>
              </a:lnSpc>
              <a:spcBef>
                <a:spcPct val="20000"/>
              </a:spcBef>
              <a:spcAft>
                <a:spcPct val="0"/>
              </a:spcAft>
              <a:buClrTx/>
              <a:buSzTx/>
              <a:buFontTx/>
              <a:buNone/>
              <a:defRPr/>
            </a:pPr>
            <a:r>
              <a:rPr kumimoji="0" lang="en-US" altLang="en-US" sz="1490" b="0" i="0" u="none" strike="noStrike" kern="1200" cap="none" spc="0" normalizeH="0" baseline="0" noProof="0" dirty="0">
                <a:ln>
                  <a:noFill/>
                </a:ln>
                <a:solidFill>
                  <a:schemeClr val="tx1"/>
                </a:solidFill>
                <a:effectLst/>
                <a:uLnTx/>
                <a:uFillTx/>
                <a:latin typeface="Helvetica" charset="0"/>
                <a:ea typeface="MS PGothic" panose="020B0600070205080204" pitchFamily="34" charset="-128"/>
                <a:cs typeface="+mn-cs"/>
              </a:rPr>
              <a:t>[2] Yang G, Wang Y, Yi C, et al. A New super-resolution restoration method with Generated Adversarial Network for underground video images in coal mines[C]//Journal of Physics: Conference Series. IOP Publishing, 2021, 2031(1): 012011.</a:t>
            </a:r>
            <a:endParaRPr kumimoji="0" lang="en-US" altLang="en-US" sz="1490" b="0" i="0" u="none" strike="noStrike" kern="1200" cap="none" spc="0" normalizeH="0" baseline="0" noProof="0" dirty="0">
              <a:ln>
                <a:noFill/>
              </a:ln>
              <a:solidFill>
                <a:schemeClr val="tx1"/>
              </a:solidFill>
              <a:effectLst/>
              <a:uLnTx/>
              <a:uFillTx/>
              <a:latin typeface="Helvetica" charset="0"/>
              <a:ea typeface="MS PGothic" panose="020B0600070205080204" pitchFamily="34" charset="-128"/>
              <a:cs typeface="+mn-cs"/>
            </a:endParaRPr>
          </a:p>
          <a:p>
            <a:pPr marL="0" marR="0" lvl="0" indent="0" algn="l" defTabSz="4596130" rtl="0" eaLnBrk="1" fontAlgn="base" latinLnBrk="0" hangingPunct="1">
              <a:lnSpc>
                <a:spcPct val="100000"/>
              </a:lnSpc>
              <a:spcBef>
                <a:spcPct val="20000"/>
              </a:spcBef>
              <a:spcAft>
                <a:spcPct val="0"/>
              </a:spcAft>
              <a:buClrTx/>
              <a:buSzTx/>
              <a:buFontTx/>
              <a:buNone/>
              <a:defRPr/>
            </a:pPr>
            <a:r>
              <a:rPr kumimoji="0" lang="en-US" altLang="en-US" sz="1490" b="0" i="0" u="none" strike="noStrike" kern="1200" cap="none" spc="0" normalizeH="0" baseline="0" noProof="0" dirty="0">
                <a:ln>
                  <a:noFill/>
                </a:ln>
                <a:solidFill>
                  <a:schemeClr val="tx1"/>
                </a:solidFill>
                <a:effectLst/>
                <a:uLnTx/>
                <a:uFillTx/>
                <a:latin typeface="Helvetica" charset="0"/>
                <a:ea typeface="MS PGothic" panose="020B0600070205080204" pitchFamily="34" charset="-128"/>
                <a:cs typeface="+mn-cs"/>
              </a:rPr>
              <a:t>[3] Zheng J, Bian Y, Ju Y, et al. Recognition of micro-cracks in coal based on super-resolution and Hessian filtering techniques[J]. 2021.</a:t>
            </a:r>
            <a:endParaRPr kumimoji="0" lang="en-US" altLang="en-US" sz="1490" b="0" i="0" u="none" strike="noStrike" kern="1200" cap="none" spc="0" normalizeH="0" baseline="0" noProof="0" dirty="0">
              <a:ln>
                <a:noFill/>
              </a:ln>
              <a:solidFill>
                <a:schemeClr val="tx1"/>
              </a:solidFill>
              <a:effectLst/>
              <a:uLnTx/>
              <a:uFillTx/>
              <a:latin typeface="Helvetica" charset="0"/>
              <a:ea typeface="MS PGothic" panose="020B0600070205080204" pitchFamily="34" charset="-128"/>
              <a:cs typeface="+mn-cs"/>
            </a:endParaRPr>
          </a:p>
          <a:p>
            <a:pPr marL="0" marR="0" lvl="0" indent="0" algn="l" defTabSz="4596130" rtl="0" eaLnBrk="1" fontAlgn="base" latinLnBrk="0" hangingPunct="1">
              <a:lnSpc>
                <a:spcPct val="100000"/>
              </a:lnSpc>
              <a:spcBef>
                <a:spcPct val="20000"/>
              </a:spcBef>
              <a:spcAft>
                <a:spcPct val="0"/>
              </a:spcAft>
              <a:buClrTx/>
              <a:buSzTx/>
              <a:buFontTx/>
              <a:buNone/>
              <a:defRPr/>
            </a:pPr>
            <a:r>
              <a:rPr kumimoji="0" lang="en-US" altLang="en-US" sz="1490" b="0" i="0" u="none" strike="noStrike" kern="1200" cap="none" spc="0" normalizeH="0" baseline="0" noProof="0" dirty="0">
                <a:ln>
                  <a:noFill/>
                </a:ln>
                <a:solidFill>
                  <a:schemeClr val="tx1"/>
                </a:solidFill>
                <a:effectLst/>
                <a:uLnTx/>
                <a:uFillTx/>
                <a:latin typeface="Helvetica" charset="0"/>
                <a:ea typeface="MS PGothic" panose="020B0600070205080204" pitchFamily="34" charset="-128"/>
                <a:cs typeface="+mn-cs"/>
              </a:rPr>
              <a:t>[4] Wang X, Yu K, Wu S, et al. </a:t>
            </a:r>
            <a:r>
              <a:rPr kumimoji="0" lang="en-US" altLang="en-US" sz="1490" b="0" i="0" u="none" strike="noStrike" kern="1200" cap="none" spc="0" normalizeH="0" baseline="0" noProof="0" dirty="0" err="1">
                <a:ln>
                  <a:noFill/>
                </a:ln>
                <a:solidFill>
                  <a:schemeClr val="tx1"/>
                </a:solidFill>
                <a:effectLst/>
                <a:uLnTx/>
                <a:uFillTx/>
                <a:latin typeface="Helvetica" charset="0"/>
                <a:ea typeface="MS PGothic" panose="020B0600070205080204" pitchFamily="34" charset="-128"/>
                <a:cs typeface="+mn-cs"/>
              </a:rPr>
              <a:t>Esrgan</a:t>
            </a:r>
            <a:r>
              <a:rPr kumimoji="0" lang="en-US" altLang="en-US" sz="1490" b="0" i="0" u="none" strike="noStrike" kern="1200" cap="none" spc="0" normalizeH="0" baseline="0" noProof="0" dirty="0">
                <a:ln>
                  <a:noFill/>
                </a:ln>
                <a:solidFill>
                  <a:schemeClr val="tx1"/>
                </a:solidFill>
                <a:effectLst/>
                <a:uLnTx/>
                <a:uFillTx/>
                <a:latin typeface="Helvetica" charset="0"/>
                <a:ea typeface="MS PGothic" panose="020B0600070205080204" pitchFamily="34" charset="-128"/>
                <a:cs typeface="+mn-cs"/>
              </a:rPr>
              <a:t>: Enhanced super-resolution generative adversarial networks[C]//Proceedings of the European conference on computer vision (ECCV) workshops. 2018: 0-0.</a:t>
            </a:r>
            <a:endParaRPr kumimoji="0" lang="en-US" altLang="en-US" sz="1490" b="0" i="0" u="none" strike="noStrike" kern="1200" cap="none" spc="0" normalizeH="0" baseline="0" noProof="0" dirty="0">
              <a:ln>
                <a:noFill/>
              </a:ln>
              <a:solidFill>
                <a:schemeClr val="tx1"/>
              </a:solidFill>
              <a:effectLst/>
              <a:uLnTx/>
              <a:uFillTx/>
              <a:latin typeface="Helvetica" charset="0"/>
              <a:ea typeface="MS PGothic" panose="020B0600070205080204" pitchFamily="34" charset="-128"/>
              <a:cs typeface="+mn-cs"/>
            </a:endParaRPr>
          </a:p>
          <a:p>
            <a:pPr marL="0" marR="0" lvl="0" indent="0" algn="l" defTabSz="4596130" rtl="0" eaLnBrk="1" fontAlgn="base" latinLnBrk="0" hangingPunct="1">
              <a:lnSpc>
                <a:spcPct val="100000"/>
              </a:lnSpc>
              <a:spcBef>
                <a:spcPct val="20000"/>
              </a:spcBef>
              <a:spcAft>
                <a:spcPct val="0"/>
              </a:spcAft>
              <a:buClrTx/>
              <a:buSzTx/>
              <a:buFontTx/>
              <a:buNone/>
              <a:defRPr/>
            </a:pPr>
            <a:r>
              <a:rPr kumimoji="0" lang="en-US" altLang="en-US" sz="1490" b="0" i="0" u="none" strike="noStrike" kern="1200" cap="none" spc="0" normalizeH="0" baseline="0" noProof="0" dirty="0">
                <a:ln>
                  <a:noFill/>
                </a:ln>
                <a:solidFill>
                  <a:schemeClr val="tx1"/>
                </a:solidFill>
                <a:effectLst/>
                <a:uLnTx/>
                <a:uFillTx/>
                <a:latin typeface="Helvetica" charset="0"/>
                <a:ea typeface="MS PGothic" panose="020B0600070205080204" pitchFamily="34" charset="-128"/>
                <a:cs typeface="+mn-cs"/>
              </a:rPr>
              <a:t>[5] Wang X, Xie L, Dong C, et al. Real-</a:t>
            </a:r>
            <a:r>
              <a:rPr kumimoji="0" lang="en-US" altLang="en-US" sz="1490" b="0" i="0" u="none" strike="noStrike" kern="1200" cap="none" spc="0" normalizeH="0" baseline="0" noProof="0" dirty="0" err="1">
                <a:ln>
                  <a:noFill/>
                </a:ln>
                <a:solidFill>
                  <a:schemeClr val="tx1"/>
                </a:solidFill>
                <a:effectLst/>
                <a:uLnTx/>
                <a:uFillTx/>
                <a:latin typeface="Helvetica" charset="0"/>
                <a:ea typeface="MS PGothic" panose="020B0600070205080204" pitchFamily="34" charset="-128"/>
                <a:cs typeface="+mn-cs"/>
              </a:rPr>
              <a:t>esrgan</a:t>
            </a:r>
            <a:r>
              <a:rPr kumimoji="0" lang="en-US" altLang="en-US" sz="1490" b="0" i="0" u="none" strike="noStrike" kern="1200" cap="none" spc="0" normalizeH="0" baseline="0" noProof="0" dirty="0">
                <a:ln>
                  <a:noFill/>
                </a:ln>
                <a:solidFill>
                  <a:schemeClr val="tx1"/>
                </a:solidFill>
                <a:effectLst/>
                <a:uLnTx/>
                <a:uFillTx/>
                <a:latin typeface="Helvetica" charset="0"/>
                <a:ea typeface="MS PGothic" panose="020B0600070205080204" pitchFamily="34" charset="-128"/>
                <a:cs typeface="+mn-cs"/>
              </a:rPr>
              <a:t>: Training real-world blind super-resolution with pure synthetic data[C]//Proceedings of the IEEE/CVF international conference on computer vision. 2021: 1905-1914.</a:t>
            </a:r>
            <a:endParaRPr kumimoji="0" lang="en-US" altLang="en-US" sz="1490" b="0" i="0" u="none" strike="noStrike" kern="1200" cap="none" spc="0" normalizeH="0" baseline="0" noProof="0" dirty="0">
              <a:ln>
                <a:noFill/>
              </a:ln>
              <a:solidFill>
                <a:schemeClr val="tx1"/>
              </a:solidFill>
              <a:effectLst/>
              <a:uLnTx/>
              <a:uFillTx/>
              <a:latin typeface="Helvetica" charset="0"/>
              <a:ea typeface="MS PGothic" panose="020B0600070205080204" pitchFamily="34" charset="-128"/>
              <a:cs typeface="+mn-cs"/>
            </a:endParaRPr>
          </a:p>
          <a:p>
            <a:pPr marL="0" marR="0" lvl="0" indent="0" algn="l" defTabSz="4596130" rtl="0" eaLnBrk="1" fontAlgn="base" latinLnBrk="0" hangingPunct="1">
              <a:lnSpc>
                <a:spcPct val="100000"/>
              </a:lnSpc>
              <a:spcBef>
                <a:spcPct val="20000"/>
              </a:spcBef>
              <a:spcAft>
                <a:spcPct val="0"/>
              </a:spcAft>
              <a:buClrTx/>
              <a:buSzTx/>
              <a:buFontTx/>
              <a:buNone/>
              <a:defRPr/>
            </a:pPr>
            <a:r>
              <a:rPr kumimoji="0" lang="en-US" altLang="en-US" sz="1490" b="0" i="0" u="none" strike="noStrike" kern="1200" cap="none" spc="0" normalizeH="0" baseline="0" noProof="0" dirty="0">
                <a:ln>
                  <a:noFill/>
                </a:ln>
                <a:solidFill>
                  <a:schemeClr val="tx1"/>
                </a:solidFill>
                <a:effectLst/>
                <a:uLnTx/>
                <a:uFillTx/>
                <a:latin typeface="Helvetica" charset="0"/>
                <a:ea typeface="MS PGothic" panose="020B0600070205080204" pitchFamily="34" charset="-128"/>
                <a:cs typeface="+mn-cs"/>
              </a:rPr>
              <a:t>[6] Li C, Zheng T, Li S, et al. Multi-Scale Enhancement and Sharpening Method for Visible Light Images in Underground Coal Mines[C]//2023 8th International Conference on Image, Vision and Computing (ICIVC). IEEE, 2023: 761-770. </a:t>
            </a:r>
            <a:endParaRPr kumimoji="0" lang="en-US" altLang="en-US" sz="1490" b="0" i="0" u="none" strike="noStrike" kern="1200" cap="none" spc="0" normalizeH="0" baseline="0" noProof="0" dirty="0">
              <a:ln>
                <a:noFill/>
              </a:ln>
              <a:solidFill>
                <a:schemeClr val="tx1"/>
              </a:solidFill>
              <a:effectLst/>
              <a:uLnTx/>
              <a:uFillTx/>
              <a:latin typeface="Helvetica" charset="0"/>
              <a:ea typeface="MS PGothic" panose="020B0600070205080204" pitchFamily="34" charset="-128"/>
              <a:cs typeface="+mn-cs"/>
            </a:endParaRPr>
          </a:p>
          <a:p>
            <a:pPr marL="0" marR="0" lvl="0" indent="0" algn="l" defTabSz="4596130" rtl="0" eaLnBrk="1" fontAlgn="base" latinLnBrk="0" hangingPunct="1">
              <a:lnSpc>
                <a:spcPct val="100000"/>
              </a:lnSpc>
              <a:spcBef>
                <a:spcPct val="20000"/>
              </a:spcBef>
              <a:spcAft>
                <a:spcPct val="0"/>
              </a:spcAft>
              <a:buClrTx/>
              <a:buSzTx/>
              <a:buFontTx/>
              <a:buNone/>
              <a:defRPr/>
            </a:pPr>
            <a:r>
              <a:rPr kumimoji="0" lang="en-US" altLang="en-US" sz="1490" b="0" i="0" u="none" strike="noStrike" kern="1200" cap="none" spc="0" normalizeH="0" baseline="0" noProof="0" dirty="0">
                <a:ln>
                  <a:noFill/>
                </a:ln>
                <a:solidFill>
                  <a:schemeClr val="tx1"/>
                </a:solidFill>
                <a:effectLst/>
                <a:uLnTx/>
                <a:uFillTx/>
                <a:latin typeface="Helvetica" charset="0"/>
                <a:ea typeface="MS PGothic" panose="020B0600070205080204" pitchFamily="34" charset="-128"/>
                <a:cs typeface="+mn-cs"/>
              </a:rPr>
              <a:t>[7] Yang Y, Wang J, Liu F, et al. Super-Resolution of Digital Rock Images with Hybrid Attention Multi-branch Neural Network[J]. Gas Science and Engineering, 2024: 205395.</a:t>
            </a:r>
            <a:endParaRPr kumimoji="0" lang="en-US" altLang="en-US" sz="1490" b="0" i="0" u="none" strike="noStrike" kern="1200" cap="none" spc="0" normalizeH="0" baseline="0" noProof="0" dirty="0">
              <a:ln>
                <a:noFill/>
              </a:ln>
              <a:solidFill>
                <a:schemeClr val="tx1"/>
              </a:solidFill>
              <a:effectLst/>
              <a:uLnTx/>
              <a:uFillTx/>
              <a:latin typeface="Helvetica" charset="0"/>
              <a:ea typeface="MS PGothic" panose="020B0600070205080204" pitchFamily="34" charset="-128"/>
              <a:cs typeface="+mn-cs"/>
            </a:endParaRPr>
          </a:p>
          <a:p>
            <a:pPr marL="0" marR="0" lvl="0" indent="0" algn="l" defTabSz="4596130" rtl="0" eaLnBrk="1" fontAlgn="base" latinLnBrk="0" hangingPunct="1">
              <a:lnSpc>
                <a:spcPct val="100000"/>
              </a:lnSpc>
              <a:spcBef>
                <a:spcPct val="20000"/>
              </a:spcBef>
              <a:spcAft>
                <a:spcPct val="0"/>
              </a:spcAft>
              <a:buClrTx/>
              <a:buSzTx/>
              <a:buFontTx/>
              <a:buNone/>
              <a:defRPr/>
            </a:pPr>
            <a:r>
              <a:rPr kumimoji="0" lang="en-US" altLang="en-US" sz="1490" b="0" i="0" u="none" strike="noStrike" kern="1200" cap="none" spc="0" normalizeH="0" baseline="0" noProof="0" dirty="0">
                <a:ln>
                  <a:noFill/>
                </a:ln>
                <a:solidFill>
                  <a:schemeClr val="tx1"/>
                </a:solidFill>
                <a:effectLst/>
                <a:uLnTx/>
                <a:uFillTx/>
                <a:latin typeface="Helvetica" charset="0"/>
                <a:ea typeface="MS PGothic" panose="020B0600070205080204" pitchFamily="34" charset="-128"/>
                <a:cs typeface="+mn-cs"/>
              </a:rPr>
              <a:t>[8] Zheng J, Bian Y, Qi X, et al. Reconstruction of Three-Dimensional Fractures in Coal Based on </a:t>
            </a:r>
            <a:r>
              <a:rPr kumimoji="0" lang="en-US" altLang="en-US" sz="1490" b="0" i="0" u="none" strike="noStrike" kern="1200" cap="none" spc="0" normalizeH="0" baseline="0" noProof="0" dirty="0" err="1">
                <a:ln>
                  <a:noFill/>
                </a:ln>
                <a:solidFill>
                  <a:schemeClr val="tx1"/>
                </a:solidFill>
                <a:effectLst/>
                <a:uLnTx/>
                <a:uFillTx/>
                <a:latin typeface="Helvetica" charset="0"/>
                <a:ea typeface="MS PGothic" panose="020B0600070205080204" pitchFamily="34" charset="-128"/>
                <a:cs typeface="+mn-cs"/>
              </a:rPr>
              <a:t>Multidirection</a:t>
            </a:r>
            <a:r>
              <a:rPr kumimoji="0" lang="en-US" altLang="en-US" sz="1490" b="0" i="0" u="none" strike="noStrike" kern="1200" cap="none" spc="0" normalizeH="0" baseline="0" noProof="0" dirty="0">
                <a:ln>
                  <a:noFill/>
                </a:ln>
                <a:solidFill>
                  <a:schemeClr val="tx1"/>
                </a:solidFill>
                <a:effectLst/>
                <a:uLnTx/>
                <a:uFillTx/>
                <a:latin typeface="Helvetica" charset="0"/>
                <a:ea typeface="MS PGothic" panose="020B0600070205080204" pitchFamily="34" charset="-128"/>
                <a:cs typeface="+mn-cs"/>
              </a:rPr>
              <a:t> Slicing and U-Net Segmentation[J]. Available at SSRN 4885122.</a:t>
            </a:r>
            <a:endParaRPr kumimoji="0" lang="en-US" altLang="en-US" sz="1490" b="0" i="0" u="none" strike="noStrike" kern="1200" cap="none" spc="0" normalizeH="0" baseline="0" noProof="0" dirty="0">
              <a:ln>
                <a:noFill/>
              </a:ln>
              <a:solidFill>
                <a:schemeClr val="tx1"/>
              </a:solidFill>
              <a:effectLst/>
              <a:uLnTx/>
              <a:uFillTx/>
              <a:latin typeface="Helvetica" charset="0"/>
              <a:ea typeface="MS PGothic" panose="020B0600070205080204" pitchFamily="34" charset="-128"/>
              <a:cs typeface="+mn-cs"/>
            </a:endParaRPr>
          </a:p>
          <a:p>
            <a:pPr marL="0" marR="0" lvl="0" indent="0" algn="l" defTabSz="4596130" rtl="0" eaLnBrk="1" fontAlgn="base" latinLnBrk="0" hangingPunct="1">
              <a:lnSpc>
                <a:spcPct val="100000"/>
              </a:lnSpc>
              <a:spcBef>
                <a:spcPct val="20000"/>
              </a:spcBef>
              <a:spcAft>
                <a:spcPct val="0"/>
              </a:spcAft>
              <a:buClrTx/>
              <a:buSzTx/>
              <a:buFontTx/>
              <a:buNone/>
              <a:defRPr/>
            </a:pPr>
            <a:r>
              <a:rPr kumimoji="0" lang="en-US" altLang="en-US" sz="1490" b="0" i="0" u="none" strike="noStrike" kern="1200" cap="none" spc="0" normalizeH="0" baseline="0" noProof="0" dirty="0">
                <a:ln>
                  <a:noFill/>
                </a:ln>
                <a:solidFill>
                  <a:schemeClr val="tx1"/>
                </a:solidFill>
                <a:effectLst/>
                <a:uLnTx/>
                <a:uFillTx/>
                <a:latin typeface="Helvetica" charset="0"/>
                <a:ea typeface="MS PGothic" panose="020B0600070205080204" pitchFamily="34" charset="-128"/>
                <a:cs typeface="+mn-cs"/>
              </a:rPr>
              <a:t>[9] Fan, </a:t>
            </a:r>
            <a:r>
              <a:rPr kumimoji="0" lang="en-US" altLang="en-US" sz="1490" b="0" i="0" u="none" strike="noStrike" kern="1200" cap="none" spc="0" normalizeH="0" baseline="0" noProof="0" dirty="0" err="1">
                <a:ln>
                  <a:noFill/>
                </a:ln>
                <a:solidFill>
                  <a:schemeClr val="tx1"/>
                </a:solidFill>
                <a:effectLst/>
                <a:uLnTx/>
                <a:uFillTx/>
                <a:latin typeface="Helvetica" charset="0"/>
                <a:ea typeface="MS PGothic" panose="020B0600070205080204" pitchFamily="34" charset="-128"/>
                <a:cs typeface="+mn-cs"/>
              </a:rPr>
              <a:t>Yingbo</a:t>
            </a:r>
            <a:r>
              <a:rPr kumimoji="0" lang="en-US" altLang="en-US" sz="1490" b="0" i="0" u="none" strike="noStrike" kern="1200" cap="none" spc="0" normalizeH="0" baseline="0" noProof="0" dirty="0">
                <a:ln>
                  <a:noFill/>
                </a:ln>
                <a:solidFill>
                  <a:schemeClr val="tx1"/>
                </a:solidFill>
                <a:effectLst/>
                <a:uLnTx/>
                <a:uFillTx/>
                <a:latin typeface="Helvetica" charset="0"/>
                <a:ea typeface="MS PGothic" panose="020B0600070205080204" pitchFamily="34" charset="-128"/>
                <a:cs typeface="+mn-cs"/>
              </a:rPr>
              <a:t>, et al. "CM-YOLOv8: Lightweight YOLO for Coal Mine Fully Mechanized Mining Face." Sensors 24.6 (2024): 1866.</a:t>
            </a:r>
            <a:endParaRPr kumimoji="0" lang="en-US" altLang="en-US" sz="1490" b="0" i="0" u="none" strike="noStrike" kern="1200" cap="none" spc="0" normalizeH="0" baseline="0" noProof="0" dirty="0">
              <a:ln>
                <a:noFill/>
              </a:ln>
              <a:solidFill>
                <a:schemeClr val="tx1"/>
              </a:solidFill>
              <a:effectLst/>
              <a:uLnTx/>
              <a:uFillTx/>
              <a:latin typeface="Helvetica" charset="0"/>
              <a:ea typeface="MS PGothic" panose="020B0600070205080204" pitchFamily="34" charset="-128"/>
              <a:cs typeface="+mn-cs"/>
            </a:endParaRPr>
          </a:p>
          <a:p>
            <a:pPr marL="0" marR="0" lvl="0" indent="0" algn="l" defTabSz="4596130" rtl="0" eaLnBrk="1" fontAlgn="base" latinLnBrk="0" hangingPunct="1">
              <a:lnSpc>
                <a:spcPct val="100000"/>
              </a:lnSpc>
              <a:spcBef>
                <a:spcPct val="20000"/>
              </a:spcBef>
              <a:spcAft>
                <a:spcPct val="0"/>
              </a:spcAft>
              <a:buClrTx/>
              <a:buSzTx/>
              <a:buFontTx/>
              <a:buNone/>
              <a:defRPr/>
            </a:pPr>
            <a:r>
              <a:rPr kumimoji="0" lang="en-US" altLang="en-US" sz="1490" b="0" i="0" u="none" strike="noStrike" kern="1200" cap="none" spc="0" normalizeH="0" baseline="0" noProof="0" dirty="0">
                <a:ln>
                  <a:noFill/>
                </a:ln>
                <a:solidFill>
                  <a:schemeClr val="tx1"/>
                </a:solidFill>
                <a:effectLst/>
                <a:uLnTx/>
                <a:uFillTx/>
                <a:latin typeface="Helvetica" charset="0"/>
                <a:ea typeface="MS PGothic" panose="020B0600070205080204" pitchFamily="34" charset="-128"/>
                <a:cs typeface="+mn-cs"/>
              </a:rPr>
              <a:t>[10] YANG, C., SONG, Z., &amp; ZHANG, X. (2024). A stereo matching algorithm for coal mine underground images based on threshold and weight under Census transform. COAL SCIENCE AND TECHNOLOGY, 52(6), 216-225.</a:t>
            </a:r>
            <a:endParaRPr kumimoji="0" lang="en-US" altLang="en-US" sz="1490" b="0" i="0" u="none" strike="noStrike" kern="1200" cap="none" spc="0" normalizeH="0" baseline="0" noProof="0" dirty="0">
              <a:ln>
                <a:noFill/>
              </a:ln>
              <a:solidFill>
                <a:schemeClr val="tx1"/>
              </a:solidFill>
              <a:effectLst/>
              <a:uLnTx/>
              <a:uFillTx/>
              <a:latin typeface="Helvetica" charset="0"/>
              <a:ea typeface="MS PGothic" panose="020B0600070205080204" pitchFamily="34" charset="-128"/>
              <a:cs typeface="+mn-cs"/>
            </a:endParaRPr>
          </a:p>
        </p:txBody>
      </p:sp>
      <p:sp>
        <p:nvSpPr>
          <p:cNvPr id="4104" name="Text Box 7"/>
          <p:cNvSpPr txBox="1">
            <a:spLocks noChangeArrowheads="1"/>
          </p:cNvSpPr>
          <p:nvPr/>
        </p:nvSpPr>
        <p:spPr bwMode="auto">
          <a:xfrm>
            <a:off x="14344650" y="3827463"/>
            <a:ext cx="6686550" cy="593725"/>
          </a:xfrm>
          <a:prstGeom prst="rect">
            <a:avLst/>
          </a:prstGeom>
          <a:noFill/>
          <a:ln>
            <a:noFill/>
          </a:ln>
        </p:spPr>
        <p:txBody>
          <a:bodyPr lIns="101870" tIns="50935" rIns="101870" bIns="50935">
            <a:spAutoFit/>
          </a:bodyPr>
          <a:lstStyle>
            <a:lvl1pPr defTabSz="2193925">
              <a:defRPr sz="22200">
                <a:solidFill>
                  <a:schemeClr val="tx2"/>
                </a:solidFill>
                <a:latin typeface="Arial" panose="020B0604020202020204" pitchFamily="34" charset="0"/>
                <a:ea typeface="MS PGothic" panose="020B0600070205080204" pitchFamily="34" charset="-128"/>
              </a:defRPr>
            </a:lvl1pPr>
            <a:lvl2pPr marL="742950" indent="-285750" defTabSz="2193925">
              <a:defRPr sz="22200">
                <a:solidFill>
                  <a:schemeClr val="tx2"/>
                </a:solidFill>
                <a:latin typeface="Arial" panose="020B0604020202020204" pitchFamily="34" charset="0"/>
                <a:ea typeface="MS PGothic" panose="020B0600070205080204" pitchFamily="34" charset="-128"/>
              </a:defRPr>
            </a:lvl2pPr>
            <a:lvl3pPr marL="1143000" indent="-228600" defTabSz="2193925">
              <a:defRPr sz="22200">
                <a:solidFill>
                  <a:schemeClr val="tx2"/>
                </a:solidFill>
                <a:latin typeface="Arial" panose="020B0604020202020204" pitchFamily="34" charset="0"/>
                <a:ea typeface="MS PGothic" panose="020B0600070205080204" pitchFamily="34" charset="-128"/>
              </a:defRPr>
            </a:lvl3pPr>
            <a:lvl4pPr marL="1600200" indent="-228600" defTabSz="2193925">
              <a:defRPr sz="22200">
                <a:solidFill>
                  <a:schemeClr val="tx2"/>
                </a:solidFill>
                <a:latin typeface="Arial" panose="020B0604020202020204" pitchFamily="34" charset="0"/>
                <a:ea typeface="MS PGothic" panose="020B0600070205080204" pitchFamily="34" charset="-128"/>
              </a:defRPr>
            </a:lvl4pPr>
            <a:lvl5pPr marL="2057400" indent="-228600" defTabSz="2193925">
              <a:defRPr sz="22200">
                <a:solidFill>
                  <a:schemeClr val="tx2"/>
                </a:solidFill>
                <a:latin typeface="Arial" panose="020B0604020202020204" pitchFamily="34" charset="0"/>
                <a:ea typeface="MS PGothic" panose="020B0600070205080204" pitchFamily="34" charset="-128"/>
              </a:defRPr>
            </a:lvl5pPr>
            <a:lvl6pPr marL="25146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6pPr>
            <a:lvl7pPr marL="29718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7pPr>
            <a:lvl8pPr marL="34290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8pPr>
            <a:lvl9pPr marL="38862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9pPr>
          </a:lstStyle>
          <a:p>
            <a:pPr marL="0" marR="0" lvl="0" indent="0" algn="ctr" defTabSz="2193925" rtl="0" eaLnBrk="1" fontAlgn="base" latinLnBrk="0" hangingPunct="1">
              <a:lnSpc>
                <a:spcPct val="100000"/>
              </a:lnSpc>
              <a:spcBef>
                <a:spcPct val="50000"/>
              </a:spcBef>
              <a:spcAft>
                <a:spcPct val="0"/>
              </a:spcAft>
              <a:buClrTx/>
              <a:buSzTx/>
              <a:buFontTx/>
              <a:buNone/>
              <a:defRPr/>
            </a:pPr>
            <a:r>
              <a:rPr kumimoji="0" lang="en-US" altLang="en-US" sz="3190" b="1" i="0" u="none" strike="noStrike" kern="1200" cap="none" spc="0" normalizeH="0" baseline="0" noProof="0" dirty="0">
                <a:ln>
                  <a:noFill/>
                </a:ln>
                <a:solidFill>
                  <a:srgbClr val="0D0C0C"/>
                </a:solidFill>
                <a:effectLst/>
                <a:uLnTx/>
                <a:uFillTx/>
                <a:latin typeface="Helvetica" charset="0"/>
                <a:ea typeface="MS PGothic" panose="020B0600070205080204" pitchFamily="34" charset="-128"/>
                <a:cs typeface="+mn-cs"/>
              </a:rPr>
              <a:t>CONCLUSIONS</a:t>
            </a:r>
            <a:endParaRPr kumimoji="0" lang="en-US" altLang="en-US" sz="3190" b="1" i="0" u="none" strike="noStrike" kern="1200" cap="none" spc="0" normalizeH="0" baseline="0" noProof="0" dirty="0">
              <a:ln>
                <a:noFill/>
              </a:ln>
              <a:solidFill>
                <a:srgbClr val="0D0C0C"/>
              </a:solidFill>
              <a:effectLst/>
              <a:uLnTx/>
              <a:uFillTx/>
              <a:latin typeface="Helvetica" charset="0"/>
              <a:ea typeface="MS PGothic" panose="020B0600070205080204" pitchFamily="34" charset="-128"/>
              <a:cs typeface="+mn-cs"/>
            </a:endParaRPr>
          </a:p>
        </p:txBody>
      </p:sp>
      <p:sp>
        <p:nvSpPr>
          <p:cNvPr id="4105" name="Text Box 7"/>
          <p:cNvSpPr txBox="1">
            <a:spLocks noChangeArrowheads="1"/>
          </p:cNvSpPr>
          <p:nvPr/>
        </p:nvSpPr>
        <p:spPr bwMode="auto">
          <a:xfrm>
            <a:off x="14430375" y="21337588"/>
            <a:ext cx="6686550" cy="593725"/>
          </a:xfrm>
          <a:prstGeom prst="rect">
            <a:avLst/>
          </a:prstGeom>
          <a:noFill/>
          <a:ln>
            <a:noFill/>
          </a:ln>
        </p:spPr>
        <p:txBody>
          <a:bodyPr lIns="101870" tIns="50935" rIns="101870" bIns="50935">
            <a:spAutoFit/>
          </a:bodyPr>
          <a:lstStyle>
            <a:lvl1pPr defTabSz="2193925">
              <a:defRPr sz="22200">
                <a:solidFill>
                  <a:schemeClr val="tx2"/>
                </a:solidFill>
                <a:latin typeface="Arial" panose="020B0604020202020204" pitchFamily="34" charset="0"/>
                <a:ea typeface="MS PGothic" panose="020B0600070205080204" pitchFamily="34" charset="-128"/>
              </a:defRPr>
            </a:lvl1pPr>
            <a:lvl2pPr marL="742950" indent="-285750" defTabSz="2193925">
              <a:defRPr sz="22200">
                <a:solidFill>
                  <a:schemeClr val="tx2"/>
                </a:solidFill>
                <a:latin typeface="Arial" panose="020B0604020202020204" pitchFamily="34" charset="0"/>
                <a:ea typeface="MS PGothic" panose="020B0600070205080204" pitchFamily="34" charset="-128"/>
              </a:defRPr>
            </a:lvl2pPr>
            <a:lvl3pPr marL="1143000" indent="-228600" defTabSz="2193925">
              <a:defRPr sz="22200">
                <a:solidFill>
                  <a:schemeClr val="tx2"/>
                </a:solidFill>
                <a:latin typeface="Arial" panose="020B0604020202020204" pitchFamily="34" charset="0"/>
                <a:ea typeface="MS PGothic" panose="020B0600070205080204" pitchFamily="34" charset="-128"/>
              </a:defRPr>
            </a:lvl3pPr>
            <a:lvl4pPr marL="1600200" indent="-228600" defTabSz="2193925">
              <a:defRPr sz="22200">
                <a:solidFill>
                  <a:schemeClr val="tx2"/>
                </a:solidFill>
                <a:latin typeface="Arial" panose="020B0604020202020204" pitchFamily="34" charset="0"/>
                <a:ea typeface="MS PGothic" panose="020B0600070205080204" pitchFamily="34" charset="-128"/>
              </a:defRPr>
            </a:lvl4pPr>
            <a:lvl5pPr marL="2057400" indent="-228600" defTabSz="2193925">
              <a:defRPr sz="22200">
                <a:solidFill>
                  <a:schemeClr val="tx2"/>
                </a:solidFill>
                <a:latin typeface="Arial" panose="020B0604020202020204" pitchFamily="34" charset="0"/>
                <a:ea typeface="MS PGothic" panose="020B0600070205080204" pitchFamily="34" charset="-128"/>
              </a:defRPr>
            </a:lvl5pPr>
            <a:lvl6pPr marL="25146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6pPr>
            <a:lvl7pPr marL="29718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7pPr>
            <a:lvl8pPr marL="34290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8pPr>
            <a:lvl9pPr marL="38862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9pPr>
          </a:lstStyle>
          <a:p>
            <a:pPr marL="0" marR="0" lvl="0" indent="0" algn="ctr" defTabSz="2193925" rtl="0" eaLnBrk="1" fontAlgn="base" latinLnBrk="0" hangingPunct="1">
              <a:lnSpc>
                <a:spcPct val="100000"/>
              </a:lnSpc>
              <a:spcBef>
                <a:spcPct val="50000"/>
              </a:spcBef>
              <a:spcAft>
                <a:spcPct val="0"/>
              </a:spcAft>
              <a:buClrTx/>
              <a:buSzTx/>
              <a:buFontTx/>
              <a:buNone/>
              <a:defRPr/>
            </a:pPr>
            <a:r>
              <a:rPr kumimoji="0" lang="en-US" altLang="en-US" sz="3190" b="1" i="0" u="none" strike="noStrike" kern="1200" cap="none" spc="0" normalizeH="0" baseline="0" noProof="0" dirty="0">
                <a:ln>
                  <a:noFill/>
                </a:ln>
                <a:solidFill>
                  <a:srgbClr val="0D0C0C"/>
                </a:solidFill>
                <a:effectLst/>
                <a:uLnTx/>
                <a:uFillTx/>
                <a:latin typeface="Helvetica" charset="0"/>
                <a:ea typeface="MS PGothic" panose="020B0600070205080204" pitchFamily="34" charset="-128"/>
                <a:cs typeface="+mn-cs"/>
              </a:rPr>
              <a:t>REFERENCES</a:t>
            </a:r>
            <a:endParaRPr kumimoji="0" lang="en-US" altLang="en-US" sz="3190" b="1" i="0" u="none" strike="noStrike" kern="1200" cap="none" spc="0" normalizeH="0" baseline="0" noProof="0" dirty="0">
              <a:ln>
                <a:noFill/>
              </a:ln>
              <a:solidFill>
                <a:srgbClr val="0D0C0C"/>
              </a:solidFill>
              <a:effectLst/>
              <a:uLnTx/>
              <a:uFillTx/>
              <a:latin typeface="Helvetica" charset="0"/>
              <a:ea typeface="MS PGothic" panose="020B0600070205080204" pitchFamily="34" charset="-128"/>
              <a:cs typeface="+mn-cs"/>
            </a:endParaRPr>
          </a:p>
        </p:txBody>
      </p:sp>
      <p:pic>
        <p:nvPicPr>
          <p:cNvPr id="2" name="Picture 5" descr="Call4Posters_white.eps"/>
          <p:cNvPicPr>
            <a:picLocks noChangeAspect="1"/>
          </p:cNvPicPr>
          <p:nvPr/>
        </p:nvPicPr>
        <p:blipFill>
          <a:blip r:embed="rId1"/>
          <a:stretch>
            <a:fillRect/>
          </a:stretch>
        </p:blipFill>
        <p:spPr>
          <a:xfrm>
            <a:off x="29643388" y="40073263"/>
            <a:ext cx="2200275" cy="555625"/>
          </a:xfrm>
          <a:prstGeom prst="rect">
            <a:avLst/>
          </a:prstGeom>
          <a:noFill/>
          <a:ln w="9525">
            <a:noFill/>
          </a:ln>
        </p:spPr>
      </p:pic>
      <p:sp>
        <p:nvSpPr>
          <p:cNvPr id="4111" name="Rectangle 49"/>
          <p:cNvSpPr>
            <a:spLocks noChangeArrowheads="1"/>
          </p:cNvSpPr>
          <p:nvPr/>
        </p:nvSpPr>
        <p:spPr bwMode="auto">
          <a:xfrm>
            <a:off x="14625638" y="4460875"/>
            <a:ext cx="6078538" cy="52388"/>
          </a:xfrm>
          <a:prstGeom prst="rect">
            <a:avLst/>
          </a:prstGeom>
          <a:solidFill>
            <a:srgbClr val="2163A1"/>
          </a:solidFill>
          <a:ln>
            <a:noFill/>
          </a:ln>
        </p:spPr>
        <p:txBody>
          <a:bodyPr/>
          <a:lstStyle>
            <a:lvl1pPr defTabSz="2193925">
              <a:defRPr sz="22200">
                <a:solidFill>
                  <a:schemeClr val="tx2"/>
                </a:solidFill>
                <a:latin typeface="Arial" panose="020B0604020202020204" pitchFamily="34" charset="0"/>
                <a:ea typeface="MS PGothic" panose="020B0600070205080204" pitchFamily="34" charset="-128"/>
              </a:defRPr>
            </a:lvl1pPr>
            <a:lvl2pPr marL="742950" indent="-285750" defTabSz="2193925">
              <a:defRPr sz="22200">
                <a:solidFill>
                  <a:schemeClr val="tx2"/>
                </a:solidFill>
                <a:latin typeface="Arial" panose="020B0604020202020204" pitchFamily="34" charset="0"/>
                <a:ea typeface="MS PGothic" panose="020B0600070205080204" pitchFamily="34" charset="-128"/>
              </a:defRPr>
            </a:lvl2pPr>
            <a:lvl3pPr marL="1143000" indent="-228600" defTabSz="2193925">
              <a:defRPr sz="22200">
                <a:solidFill>
                  <a:schemeClr val="tx2"/>
                </a:solidFill>
                <a:latin typeface="Arial" panose="020B0604020202020204" pitchFamily="34" charset="0"/>
                <a:ea typeface="MS PGothic" panose="020B0600070205080204" pitchFamily="34" charset="-128"/>
              </a:defRPr>
            </a:lvl3pPr>
            <a:lvl4pPr marL="1600200" indent="-228600" defTabSz="2193925">
              <a:defRPr sz="22200">
                <a:solidFill>
                  <a:schemeClr val="tx2"/>
                </a:solidFill>
                <a:latin typeface="Arial" panose="020B0604020202020204" pitchFamily="34" charset="0"/>
                <a:ea typeface="MS PGothic" panose="020B0600070205080204" pitchFamily="34" charset="-128"/>
              </a:defRPr>
            </a:lvl4pPr>
            <a:lvl5pPr marL="2057400" indent="-228600" defTabSz="2193925">
              <a:defRPr sz="22200">
                <a:solidFill>
                  <a:schemeClr val="tx2"/>
                </a:solidFill>
                <a:latin typeface="Arial" panose="020B0604020202020204" pitchFamily="34" charset="0"/>
                <a:ea typeface="MS PGothic" panose="020B0600070205080204" pitchFamily="34" charset="-128"/>
              </a:defRPr>
            </a:lvl5pPr>
            <a:lvl6pPr marL="25146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6pPr>
            <a:lvl7pPr marL="29718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7pPr>
            <a:lvl8pPr marL="34290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8pPr>
            <a:lvl9pPr marL="38862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9pPr>
          </a:lstStyle>
          <a:p>
            <a:pPr marL="0" marR="0" lvl="0" indent="0" algn="ctr" defTabSz="2193925" rtl="0" eaLnBrk="1" fontAlgn="base" latinLnBrk="0" hangingPunct="1">
              <a:lnSpc>
                <a:spcPct val="100000"/>
              </a:lnSpc>
              <a:spcBef>
                <a:spcPct val="0"/>
              </a:spcBef>
              <a:spcAft>
                <a:spcPct val="0"/>
              </a:spcAft>
              <a:buClrTx/>
              <a:buSzTx/>
              <a:buFontTx/>
              <a:buNone/>
              <a:defRPr/>
            </a:pPr>
            <a:endParaRPr kumimoji="0" lang="en-US" altLang="en-US" sz="5635" b="0" i="0" u="none" strike="noStrike" kern="1200" cap="none" spc="0" normalizeH="0" baseline="0" noProof="0">
              <a:ln>
                <a:noFill/>
              </a:ln>
              <a:solidFill>
                <a:schemeClr val="tx2"/>
              </a:solidFill>
              <a:effectLst/>
              <a:uLnTx/>
              <a:uFillTx/>
              <a:latin typeface="Arial" panose="020B0604020202020204" pitchFamily="34" charset="0"/>
              <a:ea typeface="MS PGothic" panose="020B0600070205080204" pitchFamily="34" charset="-128"/>
              <a:cs typeface="+mn-cs"/>
            </a:endParaRPr>
          </a:p>
        </p:txBody>
      </p:sp>
      <p:sp>
        <p:nvSpPr>
          <p:cNvPr id="4114" name="Rectangle 52"/>
          <p:cNvSpPr>
            <a:spLocks noChangeArrowheads="1"/>
          </p:cNvSpPr>
          <p:nvPr/>
        </p:nvSpPr>
        <p:spPr bwMode="auto">
          <a:xfrm>
            <a:off x="392113" y="4514850"/>
            <a:ext cx="6078538" cy="52388"/>
          </a:xfrm>
          <a:prstGeom prst="rect">
            <a:avLst/>
          </a:prstGeom>
          <a:solidFill>
            <a:srgbClr val="2163A1"/>
          </a:solidFill>
          <a:ln>
            <a:noFill/>
          </a:ln>
        </p:spPr>
        <p:txBody>
          <a:bodyPr/>
          <a:lstStyle>
            <a:lvl1pPr defTabSz="2193925">
              <a:defRPr sz="22200">
                <a:solidFill>
                  <a:schemeClr val="tx2"/>
                </a:solidFill>
                <a:latin typeface="Arial" panose="020B0604020202020204" pitchFamily="34" charset="0"/>
                <a:ea typeface="MS PGothic" panose="020B0600070205080204" pitchFamily="34" charset="-128"/>
              </a:defRPr>
            </a:lvl1pPr>
            <a:lvl2pPr marL="742950" indent="-285750" defTabSz="2193925">
              <a:defRPr sz="22200">
                <a:solidFill>
                  <a:schemeClr val="tx2"/>
                </a:solidFill>
                <a:latin typeface="Arial" panose="020B0604020202020204" pitchFamily="34" charset="0"/>
                <a:ea typeface="MS PGothic" panose="020B0600070205080204" pitchFamily="34" charset="-128"/>
              </a:defRPr>
            </a:lvl2pPr>
            <a:lvl3pPr marL="1143000" indent="-228600" defTabSz="2193925">
              <a:defRPr sz="22200">
                <a:solidFill>
                  <a:schemeClr val="tx2"/>
                </a:solidFill>
                <a:latin typeface="Arial" panose="020B0604020202020204" pitchFamily="34" charset="0"/>
                <a:ea typeface="MS PGothic" panose="020B0600070205080204" pitchFamily="34" charset="-128"/>
              </a:defRPr>
            </a:lvl3pPr>
            <a:lvl4pPr marL="1600200" indent="-228600" defTabSz="2193925">
              <a:defRPr sz="22200">
                <a:solidFill>
                  <a:schemeClr val="tx2"/>
                </a:solidFill>
                <a:latin typeface="Arial" panose="020B0604020202020204" pitchFamily="34" charset="0"/>
                <a:ea typeface="MS PGothic" panose="020B0600070205080204" pitchFamily="34" charset="-128"/>
              </a:defRPr>
            </a:lvl4pPr>
            <a:lvl5pPr marL="2057400" indent="-228600" defTabSz="2193925">
              <a:defRPr sz="22200">
                <a:solidFill>
                  <a:schemeClr val="tx2"/>
                </a:solidFill>
                <a:latin typeface="Arial" panose="020B0604020202020204" pitchFamily="34" charset="0"/>
                <a:ea typeface="MS PGothic" panose="020B0600070205080204" pitchFamily="34" charset="-128"/>
              </a:defRPr>
            </a:lvl5pPr>
            <a:lvl6pPr marL="25146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6pPr>
            <a:lvl7pPr marL="29718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7pPr>
            <a:lvl8pPr marL="34290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8pPr>
            <a:lvl9pPr marL="38862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9pPr>
          </a:lstStyle>
          <a:p>
            <a:pPr marL="0" marR="0" lvl="0" indent="0" algn="ctr" defTabSz="2193925" rtl="0" eaLnBrk="1" fontAlgn="base" latinLnBrk="0" hangingPunct="1">
              <a:lnSpc>
                <a:spcPct val="100000"/>
              </a:lnSpc>
              <a:spcBef>
                <a:spcPct val="0"/>
              </a:spcBef>
              <a:spcAft>
                <a:spcPct val="0"/>
              </a:spcAft>
              <a:buClrTx/>
              <a:buSzTx/>
              <a:buFontTx/>
              <a:buNone/>
              <a:defRPr/>
            </a:pPr>
            <a:endParaRPr kumimoji="0" lang="en-US" altLang="en-US" sz="5635" b="0" i="0" u="none" strike="noStrike" kern="1200" cap="none" spc="0" normalizeH="0" baseline="0" noProof="0">
              <a:ln>
                <a:noFill/>
              </a:ln>
              <a:solidFill>
                <a:schemeClr val="tx2"/>
              </a:solidFill>
              <a:effectLst/>
              <a:uLnTx/>
              <a:uFillTx/>
              <a:latin typeface="Arial" panose="020B0604020202020204" pitchFamily="34" charset="0"/>
              <a:ea typeface="MS PGothic" panose="020B0600070205080204" pitchFamily="34" charset="-128"/>
              <a:cs typeface="+mn-cs"/>
            </a:endParaRPr>
          </a:p>
        </p:txBody>
      </p:sp>
      <p:sp>
        <p:nvSpPr>
          <p:cNvPr id="4115" name="Rectangle 44"/>
          <p:cNvSpPr>
            <a:spLocks noChangeArrowheads="1"/>
          </p:cNvSpPr>
          <p:nvPr/>
        </p:nvSpPr>
        <p:spPr bwMode="auto">
          <a:xfrm>
            <a:off x="-92075" y="3022600"/>
            <a:ext cx="21445538" cy="238125"/>
          </a:xfrm>
          <a:prstGeom prst="rect">
            <a:avLst/>
          </a:prstGeom>
          <a:solidFill>
            <a:srgbClr val="2163A1"/>
          </a:solidFill>
          <a:ln>
            <a:noFill/>
          </a:ln>
        </p:spPr>
        <p:txBody>
          <a:bodyPr lIns="101885" tIns="50943" rIns="101885" bIns="50943"/>
          <a:lstStyle>
            <a:lvl1pPr defTabSz="4596130">
              <a:defRPr sz="22200">
                <a:solidFill>
                  <a:schemeClr val="tx2"/>
                </a:solidFill>
                <a:latin typeface="Arial" panose="020B0604020202020204" pitchFamily="34" charset="0"/>
                <a:ea typeface="MS PGothic" panose="020B0600070205080204" pitchFamily="34" charset="-128"/>
              </a:defRPr>
            </a:lvl1pPr>
            <a:lvl2pPr marL="742950" indent="-285750" defTabSz="4596130">
              <a:defRPr sz="22200">
                <a:solidFill>
                  <a:schemeClr val="tx2"/>
                </a:solidFill>
                <a:latin typeface="Arial" panose="020B0604020202020204" pitchFamily="34" charset="0"/>
                <a:ea typeface="MS PGothic" panose="020B0600070205080204" pitchFamily="34" charset="-128"/>
              </a:defRPr>
            </a:lvl2pPr>
            <a:lvl3pPr marL="1143000" indent="-228600" defTabSz="4596130">
              <a:defRPr sz="22200">
                <a:solidFill>
                  <a:schemeClr val="tx2"/>
                </a:solidFill>
                <a:latin typeface="Arial" panose="020B0604020202020204" pitchFamily="34" charset="0"/>
                <a:ea typeface="MS PGothic" panose="020B0600070205080204" pitchFamily="34" charset="-128"/>
              </a:defRPr>
            </a:lvl3pPr>
            <a:lvl4pPr marL="1600200" indent="-228600" defTabSz="4596130">
              <a:defRPr sz="22200">
                <a:solidFill>
                  <a:schemeClr val="tx2"/>
                </a:solidFill>
                <a:latin typeface="Arial" panose="020B0604020202020204" pitchFamily="34" charset="0"/>
                <a:ea typeface="MS PGothic" panose="020B0600070205080204" pitchFamily="34" charset="-128"/>
              </a:defRPr>
            </a:lvl4pPr>
            <a:lvl5pPr marL="2057400" indent="-228600" defTabSz="4596130">
              <a:defRPr sz="22200">
                <a:solidFill>
                  <a:schemeClr val="tx2"/>
                </a:solidFill>
                <a:latin typeface="Arial" panose="020B0604020202020204" pitchFamily="34" charset="0"/>
                <a:ea typeface="MS PGothic" panose="020B0600070205080204" pitchFamily="34" charset="-128"/>
              </a:defRPr>
            </a:lvl5pPr>
            <a:lvl6pPr marL="2514600" indent="-228600" defTabSz="4596130"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6pPr>
            <a:lvl7pPr marL="2971800" indent="-228600" defTabSz="4596130"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7pPr>
            <a:lvl8pPr marL="3429000" indent="-228600" defTabSz="4596130"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8pPr>
            <a:lvl9pPr marL="3886200" indent="-228600" defTabSz="4596130"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9pPr>
          </a:lstStyle>
          <a:p>
            <a:pPr marL="0" marR="0" lvl="0" indent="0" algn="ctr" defTabSz="4596130" rtl="0" eaLnBrk="1" fontAlgn="base" latinLnBrk="0" hangingPunct="1">
              <a:lnSpc>
                <a:spcPct val="100000"/>
              </a:lnSpc>
              <a:spcBef>
                <a:spcPct val="0"/>
              </a:spcBef>
              <a:spcAft>
                <a:spcPct val="0"/>
              </a:spcAft>
              <a:buClrTx/>
              <a:buSzTx/>
              <a:buFontTx/>
              <a:buNone/>
              <a:defRPr/>
            </a:pPr>
            <a:endParaRPr kumimoji="0" lang="en-US" altLang="en-US" sz="11805" b="0" i="0" u="none" strike="noStrike" kern="1200" cap="none" spc="0" normalizeH="0" baseline="0" noProof="0">
              <a:ln>
                <a:noFill/>
              </a:ln>
              <a:solidFill>
                <a:schemeClr val="tx2"/>
              </a:solidFill>
              <a:effectLst/>
              <a:uLnTx/>
              <a:uFillTx/>
              <a:latin typeface="Helvetica" charset="0"/>
              <a:ea typeface="MS PGothic" panose="020B0600070205080204" pitchFamily="34" charset="-128"/>
              <a:cs typeface="+mn-cs"/>
            </a:endParaRPr>
          </a:p>
        </p:txBody>
      </p:sp>
      <p:sp>
        <p:nvSpPr>
          <p:cNvPr id="4108" name="TextBox 6"/>
          <p:cNvSpPr txBox="1"/>
          <p:nvPr/>
        </p:nvSpPr>
        <p:spPr>
          <a:xfrm>
            <a:off x="447675" y="4657725"/>
            <a:ext cx="6078538" cy="6037263"/>
          </a:xfrm>
          <a:prstGeom prst="rect">
            <a:avLst/>
          </a:prstGeom>
          <a:noFill/>
          <a:ln w="9525">
            <a:noFill/>
          </a:ln>
        </p:spPr>
        <p:txBody>
          <a:bodyPr>
            <a:spAutoFit/>
          </a:bodyPr>
          <a:p>
            <a:pPr eaLnBrk="1" hangingPunct="1">
              <a:lnSpc>
                <a:spcPct val="150000"/>
              </a:lnSpc>
              <a:buNone/>
            </a:pPr>
            <a:r>
              <a:rPr lang="en-US" altLang="en-US" sz="2000" dirty="0">
                <a:latin typeface="Helvetica" charset="0"/>
              </a:rPr>
              <a:t>Intelligent mining relies on high-resolution underground images for analysis, but these images often suffer from low quality due to environmental and technical challenges, such as poor lighting and equipment limitations. To solve this, we propose a lightweight super-resolution method using the Real-ESRGAN model, fine-tuned with paired high- and low-resolution images from the CMUID dataset. This enhanced approach significantly improves image clarity, sharpness, and detail, supporting a wide range of intelligent mining applications, including automated monitoring and decision-making systems.</a:t>
            </a:r>
            <a:endParaRPr lang="en-US" altLang="en-US" sz="2000" dirty="0">
              <a:latin typeface="Helvetica" charset="0"/>
            </a:endParaRPr>
          </a:p>
        </p:txBody>
      </p:sp>
      <p:sp>
        <p:nvSpPr>
          <p:cNvPr id="4109" name="TextBox 73"/>
          <p:cNvSpPr txBox="1"/>
          <p:nvPr/>
        </p:nvSpPr>
        <p:spPr>
          <a:xfrm>
            <a:off x="14570075" y="4657725"/>
            <a:ext cx="6078538" cy="6959600"/>
          </a:xfrm>
          <a:prstGeom prst="rect">
            <a:avLst/>
          </a:prstGeom>
          <a:noFill/>
          <a:ln w="9525">
            <a:noFill/>
          </a:ln>
        </p:spPr>
        <p:txBody>
          <a:bodyPr>
            <a:spAutoFit/>
          </a:bodyPr>
          <a:p>
            <a:pPr eaLnBrk="1" hangingPunct="1">
              <a:lnSpc>
                <a:spcPct val="150000"/>
              </a:lnSpc>
              <a:buNone/>
            </a:pPr>
            <a:r>
              <a:rPr lang="en-US" altLang="en-US" sz="2000" dirty="0">
                <a:latin typeface="Helvetica" charset="0"/>
              </a:rPr>
              <a:t>This study demonstrates the effectiveness of fine-tuning the Real-ESRGAN model for super-resolution image reconstruction in coal mine environments. By integrating a High-Order Degradation Model and fine-tuning on the CMUID dataset, the fine-tuned Real-ESRGAN achieved superior performance with an average PSNR of 34.42 and SSIM of 0.826, outperforming both the standard Real-ESRGAN and ESRGAN models. The visual and quantitative results indicate significant improvements in image quality, making the fine-tuned Real-ESRGAN a powerful tool for enhancing image details and reducing distortion in real-world applications, thus supporting the high-quality development of intelligent mining.</a:t>
            </a:r>
            <a:endParaRPr lang="en-US" altLang="en-US" sz="2000" dirty="0">
              <a:latin typeface="Helvetica" charset="0"/>
            </a:endParaRPr>
          </a:p>
        </p:txBody>
      </p:sp>
      <p:cxnSp>
        <p:nvCxnSpPr>
          <p:cNvPr id="4110" name="Straight Connector 59"/>
          <p:cNvCxnSpPr/>
          <p:nvPr/>
        </p:nvCxnSpPr>
        <p:spPr>
          <a:xfrm>
            <a:off x="7080250" y="4225925"/>
            <a:ext cx="0" cy="25474613"/>
          </a:xfrm>
          <a:prstGeom prst="line">
            <a:avLst/>
          </a:prstGeom>
          <a:ln w="6350" cap="flat" cmpd="sng">
            <a:solidFill>
              <a:srgbClr val="B6C7DA"/>
            </a:solidFill>
            <a:prstDash val="solid"/>
            <a:headEnd type="none" w="med" len="med"/>
            <a:tailEnd type="none" w="med" len="med"/>
          </a:ln>
        </p:spPr>
      </p:cxnSp>
      <p:cxnSp>
        <p:nvCxnSpPr>
          <p:cNvPr id="3" name="Straight Connector 62"/>
          <p:cNvCxnSpPr/>
          <p:nvPr/>
        </p:nvCxnSpPr>
        <p:spPr>
          <a:xfrm>
            <a:off x="14131925" y="4225925"/>
            <a:ext cx="0" cy="25474613"/>
          </a:xfrm>
          <a:prstGeom prst="line">
            <a:avLst/>
          </a:prstGeom>
          <a:ln w="6350" cap="flat" cmpd="sng">
            <a:solidFill>
              <a:srgbClr val="B6C7DA"/>
            </a:solidFill>
            <a:prstDash val="solid"/>
            <a:headEnd type="none" w="med" len="med"/>
            <a:tailEnd type="none" w="med" len="med"/>
          </a:ln>
        </p:spPr>
      </p:cxnSp>
      <p:sp>
        <p:nvSpPr>
          <p:cNvPr id="8" name="Text Box 4"/>
          <p:cNvSpPr txBox="1">
            <a:spLocks noChangeArrowheads="1"/>
          </p:cNvSpPr>
          <p:nvPr/>
        </p:nvSpPr>
        <p:spPr bwMode="auto">
          <a:xfrm>
            <a:off x="165100" y="10737850"/>
            <a:ext cx="6686550" cy="593725"/>
          </a:xfrm>
          <a:prstGeom prst="rect">
            <a:avLst/>
          </a:prstGeom>
          <a:noFill/>
          <a:ln>
            <a:noFill/>
          </a:ln>
        </p:spPr>
        <p:txBody>
          <a:bodyPr lIns="101870" tIns="50935" rIns="101870" bIns="50935">
            <a:spAutoFit/>
          </a:bodyPr>
          <a:lstStyle>
            <a:lvl1pPr defTabSz="2193925">
              <a:defRPr sz="22200">
                <a:solidFill>
                  <a:schemeClr val="tx2"/>
                </a:solidFill>
                <a:latin typeface="Arial" panose="020B0604020202020204" pitchFamily="34" charset="0"/>
                <a:ea typeface="MS PGothic" panose="020B0600070205080204" pitchFamily="34" charset="-128"/>
              </a:defRPr>
            </a:lvl1pPr>
            <a:lvl2pPr marL="742950" indent="-285750" defTabSz="2193925">
              <a:defRPr sz="22200">
                <a:solidFill>
                  <a:schemeClr val="tx2"/>
                </a:solidFill>
                <a:latin typeface="Arial" panose="020B0604020202020204" pitchFamily="34" charset="0"/>
                <a:ea typeface="MS PGothic" panose="020B0600070205080204" pitchFamily="34" charset="-128"/>
              </a:defRPr>
            </a:lvl2pPr>
            <a:lvl3pPr marL="1143000" indent="-228600" defTabSz="2193925">
              <a:defRPr sz="22200">
                <a:solidFill>
                  <a:schemeClr val="tx2"/>
                </a:solidFill>
                <a:latin typeface="Arial" panose="020B0604020202020204" pitchFamily="34" charset="0"/>
                <a:ea typeface="MS PGothic" panose="020B0600070205080204" pitchFamily="34" charset="-128"/>
              </a:defRPr>
            </a:lvl3pPr>
            <a:lvl4pPr marL="1600200" indent="-228600" defTabSz="2193925">
              <a:defRPr sz="22200">
                <a:solidFill>
                  <a:schemeClr val="tx2"/>
                </a:solidFill>
                <a:latin typeface="Arial" panose="020B0604020202020204" pitchFamily="34" charset="0"/>
                <a:ea typeface="MS PGothic" panose="020B0600070205080204" pitchFamily="34" charset="-128"/>
              </a:defRPr>
            </a:lvl4pPr>
            <a:lvl5pPr marL="2057400" indent="-228600" defTabSz="2193925">
              <a:defRPr sz="22200">
                <a:solidFill>
                  <a:schemeClr val="tx2"/>
                </a:solidFill>
                <a:latin typeface="Arial" panose="020B0604020202020204" pitchFamily="34" charset="0"/>
                <a:ea typeface="MS PGothic" panose="020B0600070205080204" pitchFamily="34" charset="-128"/>
              </a:defRPr>
            </a:lvl5pPr>
            <a:lvl6pPr marL="25146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6pPr>
            <a:lvl7pPr marL="29718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7pPr>
            <a:lvl8pPr marL="34290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8pPr>
            <a:lvl9pPr marL="38862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9pPr>
          </a:lstStyle>
          <a:p>
            <a:pPr marL="0" marR="0" lvl="0" indent="0" algn="ctr" defTabSz="2193925" rtl="0" eaLnBrk="1" fontAlgn="base" latinLnBrk="0" hangingPunct="1">
              <a:lnSpc>
                <a:spcPct val="100000"/>
              </a:lnSpc>
              <a:spcBef>
                <a:spcPct val="50000"/>
              </a:spcBef>
              <a:spcAft>
                <a:spcPct val="0"/>
              </a:spcAft>
              <a:buClrTx/>
              <a:buSzTx/>
              <a:buFontTx/>
              <a:buNone/>
              <a:defRPr/>
            </a:pPr>
            <a:r>
              <a:rPr kumimoji="0" lang="en-US" altLang="en-US" sz="3190" b="1" i="0" u="none" strike="noStrike" kern="1200" cap="none" spc="0" normalizeH="0" baseline="0" noProof="0" dirty="0">
                <a:ln>
                  <a:noFill/>
                </a:ln>
                <a:solidFill>
                  <a:srgbClr val="0D0C0C"/>
                </a:solidFill>
                <a:effectLst/>
                <a:uLnTx/>
                <a:uFillTx/>
                <a:latin typeface="Helvetica" charset="0"/>
                <a:ea typeface="MS PGothic" panose="020B0600070205080204" pitchFamily="34" charset="-128"/>
                <a:cs typeface="+mn-cs"/>
              </a:rPr>
              <a:t>METHODS</a:t>
            </a:r>
            <a:endParaRPr kumimoji="0" lang="en-US" altLang="en-US" sz="3190" b="1" i="0" u="none" strike="noStrike" kern="1200" cap="none" spc="0" normalizeH="0" baseline="0" noProof="0" dirty="0">
              <a:ln>
                <a:noFill/>
              </a:ln>
              <a:solidFill>
                <a:srgbClr val="0D0C0C"/>
              </a:solidFill>
              <a:effectLst/>
              <a:uLnTx/>
              <a:uFillTx/>
              <a:latin typeface="Helvetica" charset="0"/>
              <a:ea typeface="MS PGothic" panose="020B0600070205080204" pitchFamily="34" charset="-128"/>
              <a:cs typeface="+mn-cs"/>
            </a:endParaRPr>
          </a:p>
        </p:txBody>
      </p:sp>
      <p:sp>
        <p:nvSpPr>
          <p:cNvPr id="9" name="Rectangle 51"/>
          <p:cNvSpPr>
            <a:spLocks noChangeArrowheads="1"/>
          </p:cNvSpPr>
          <p:nvPr/>
        </p:nvSpPr>
        <p:spPr bwMode="auto">
          <a:xfrm>
            <a:off x="385763" y="11422063"/>
            <a:ext cx="6078538" cy="52388"/>
          </a:xfrm>
          <a:prstGeom prst="rect">
            <a:avLst/>
          </a:prstGeom>
          <a:solidFill>
            <a:srgbClr val="2163A1"/>
          </a:solidFill>
          <a:ln>
            <a:noFill/>
          </a:ln>
        </p:spPr>
        <p:txBody>
          <a:bodyPr/>
          <a:lstStyle>
            <a:lvl1pPr defTabSz="2193925">
              <a:defRPr sz="22200">
                <a:solidFill>
                  <a:schemeClr val="tx2"/>
                </a:solidFill>
                <a:latin typeface="Arial" panose="020B0604020202020204" pitchFamily="34" charset="0"/>
                <a:ea typeface="MS PGothic" panose="020B0600070205080204" pitchFamily="34" charset="-128"/>
              </a:defRPr>
            </a:lvl1pPr>
            <a:lvl2pPr marL="742950" indent="-285750" defTabSz="2193925">
              <a:defRPr sz="22200">
                <a:solidFill>
                  <a:schemeClr val="tx2"/>
                </a:solidFill>
                <a:latin typeface="Arial" panose="020B0604020202020204" pitchFamily="34" charset="0"/>
                <a:ea typeface="MS PGothic" panose="020B0600070205080204" pitchFamily="34" charset="-128"/>
              </a:defRPr>
            </a:lvl2pPr>
            <a:lvl3pPr marL="1143000" indent="-228600" defTabSz="2193925">
              <a:defRPr sz="22200">
                <a:solidFill>
                  <a:schemeClr val="tx2"/>
                </a:solidFill>
                <a:latin typeface="Arial" panose="020B0604020202020204" pitchFamily="34" charset="0"/>
                <a:ea typeface="MS PGothic" panose="020B0600070205080204" pitchFamily="34" charset="-128"/>
              </a:defRPr>
            </a:lvl3pPr>
            <a:lvl4pPr marL="1600200" indent="-228600" defTabSz="2193925">
              <a:defRPr sz="22200">
                <a:solidFill>
                  <a:schemeClr val="tx2"/>
                </a:solidFill>
                <a:latin typeface="Arial" panose="020B0604020202020204" pitchFamily="34" charset="0"/>
                <a:ea typeface="MS PGothic" panose="020B0600070205080204" pitchFamily="34" charset="-128"/>
              </a:defRPr>
            </a:lvl4pPr>
            <a:lvl5pPr marL="2057400" indent="-228600" defTabSz="2193925">
              <a:defRPr sz="22200">
                <a:solidFill>
                  <a:schemeClr val="tx2"/>
                </a:solidFill>
                <a:latin typeface="Arial" panose="020B0604020202020204" pitchFamily="34" charset="0"/>
                <a:ea typeface="MS PGothic" panose="020B0600070205080204" pitchFamily="34" charset="-128"/>
              </a:defRPr>
            </a:lvl5pPr>
            <a:lvl6pPr marL="25146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6pPr>
            <a:lvl7pPr marL="29718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7pPr>
            <a:lvl8pPr marL="34290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8pPr>
            <a:lvl9pPr marL="38862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9pPr>
          </a:lstStyle>
          <a:p>
            <a:pPr marL="0" marR="0" lvl="0" indent="0" algn="ctr" defTabSz="2193925" rtl="0" eaLnBrk="1" fontAlgn="base" latinLnBrk="0" hangingPunct="1">
              <a:lnSpc>
                <a:spcPct val="100000"/>
              </a:lnSpc>
              <a:spcBef>
                <a:spcPct val="0"/>
              </a:spcBef>
              <a:spcAft>
                <a:spcPct val="0"/>
              </a:spcAft>
              <a:buClrTx/>
              <a:buSzTx/>
              <a:buFontTx/>
              <a:buNone/>
              <a:defRPr/>
            </a:pPr>
            <a:endParaRPr kumimoji="0" lang="en-US" altLang="en-US" sz="5635" b="0" i="0" u="none" strike="noStrike" kern="1200" cap="none" spc="0" normalizeH="0" baseline="0" noProof="0">
              <a:ln>
                <a:noFill/>
              </a:ln>
              <a:solidFill>
                <a:schemeClr val="tx2"/>
              </a:solidFill>
              <a:effectLst/>
              <a:uLnTx/>
              <a:uFillTx/>
              <a:latin typeface="Arial" panose="020B0604020202020204" pitchFamily="34" charset="0"/>
              <a:ea typeface="MS PGothic" panose="020B0600070205080204" pitchFamily="34" charset="-128"/>
              <a:cs typeface="+mn-cs"/>
            </a:endParaRPr>
          </a:p>
        </p:txBody>
      </p:sp>
      <p:sp>
        <p:nvSpPr>
          <p:cNvPr id="4" name="TextBox 65"/>
          <p:cNvSpPr txBox="1"/>
          <p:nvPr/>
        </p:nvSpPr>
        <p:spPr>
          <a:xfrm>
            <a:off x="476250" y="11514138"/>
            <a:ext cx="6078538" cy="11577637"/>
          </a:xfrm>
          <a:prstGeom prst="rect">
            <a:avLst/>
          </a:prstGeom>
          <a:noFill/>
          <a:ln w="9525">
            <a:noFill/>
          </a:ln>
        </p:spPr>
        <p:txBody>
          <a:bodyPr>
            <a:spAutoFit/>
          </a:bodyPr>
          <a:p>
            <a:pPr eaLnBrk="1" hangingPunct="1">
              <a:lnSpc>
                <a:spcPct val="150000"/>
              </a:lnSpc>
              <a:buNone/>
            </a:pPr>
            <a:r>
              <a:rPr lang="en-US" altLang="en-US" sz="2000" dirty="0">
                <a:latin typeface="Helvetica" charset="0"/>
              </a:rPr>
              <a:t>The Real-ESRGAN model architecture is designed to enhance image quality by utilizing a backbone based on Residual in Residual Dense Block (RRDB) modules, which focus on capturing high-frequency details through dense connections. Attention mechanisms are integrated to help the model prioritize important features, enhancing the reconstruction of complex textures. The model is fine-tuned with paired high- and low-resolution data from the CMUID dataset. Additionally, a High-Order Degradation Model is employed to simulate real-world degradation scenarios, including blur, resizing, noise, and JPEG compression. The training process is guided by perceptual loss, adversarial loss, and pixel loss, which collectively ensure that the restored images are both visually appealing and structurally accurate. </a:t>
            </a:r>
            <a:endParaRPr lang="en-US" altLang="en-US" sz="2000" dirty="0">
              <a:latin typeface="Helvetica" charset="0"/>
            </a:endParaRPr>
          </a:p>
          <a:p>
            <a:pPr eaLnBrk="1" hangingPunct="1">
              <a:lnSpc>
                <a:spcPct val="150000"/>
              </a:lnSpc>
              <a:buNone/>
            </a:pPr>
            <a:r>
              <a:rPr lang="en-US" altLang="en-US" sz="2000" dirty="0">
                <a:latin typeface="Helvetica" charset="0"/>
              </a:rPr>
              <a:t>Compared to the traditional SRGAN network, this model replaces the 16 residual blocks before upsampling with 23 RRDB modules, significantly enhancing the feature extraction capability. This improvement enables the generator to better restore image details, resulting in higher-quality super-resolution images.</a:t>
            </a:r>
            <a:endParaRPr lang="en-US" altLang="en-US" sz="2000" dirty="0">
              <a:latin typeface="Helvetica" charset="0"/>
            </a:endParaRPr>
          </a:p>
          <a:p>
            <a:pPr eaLnBrk="1" hangingPunct="1">
              <a:lnSpc>
                <a:spcPct val="150000"/>
              </a:lnSpc>
              <a:buNone/>
            </a:pPr>
            <a:endParaRPr lang="en-US" altLang="en-US" sz="2000" dirty="0">
              <a:latin typeface="Helvetica" charset="0"/>
            </a:endParaRPr>
          </a:p>
        </p:txBody>
      </p:sp>
      <p:pic>
        <p:nvPicPr>
          <p:cNvPr id="5" name="图片 12"/>
          <p:cNvPicPr>
            <a:picLocks noChangeAspect="1"/>
          </p:cNvPicPr>
          <p:nvPr/>
        </p:nvPicPr>
        <p:blipFill>
          <a:blip r:embed="rId2"/>
          <a:stretch>
            <a:fillRect/>
          </a:stretch>
        </p:blipFill>
        <p:spPr>
          <a:xfrm>
            <a:off x="385763" y="22707600"/>
            <a:ext cx="6405562" cy="5621338"/>
          </a:xfrm>
          <a:prstGeom prst="rect">
            <a:avLst/>
          </a:prstGeom>
          <a:noFill/>
          <a:ln w="9525">
            <a:noFill/>
          </a:ln>
        </p:spPr>
      </p:pic>
      <p:sp>
        <p:nvSpPr>
          <p:cNvPr id="14" name="Rectangle 68"/>
          <p:cNvSpPr>
            <a:spLocks noChangeArrowheads="1"/>
          </p:cNvSpPr>
          <p:nvPr/>
        </p:nvSpPr>
        <p:spPr bwMode="auto">
          <a:xfrm>
            <a:off x="560388" y="28552775"/>
            <a:ext cx="6078538" cy="546100"/>
          </a:xfrm>
          <a:prstGeom prst="rect">
            <a:avLst/>
          </a:prstGeom>
          <a:solidFill>
            <a:srgbClr val="B4D5E5"/>
          </a:solidFill>
          <a:ln>
            <a:noFill/>
          </a:ln>
        </p:spPr>
        <p:txBody>
          <a:bodyPr/>
          <a:lstStyle>
            <a:lvl1pPr defTabSz="2193925">
              <a:defRPr sz="22200">
                <a:solidFill>
                  <a:schemeClr val="tx2"/>
                </a:solidFill>
                <a:latin typeface="Arial" panose="020B0604020202020204" pitchFamily="34" charset="0"/>
                <a:ea typeface="MS PGothic" panose="020B0600070205080204" pitchFamily="34" charset="-128"/>
              </a:defRPr>
            </a:lvl1pPr>
            <a:lvl2pPr marL="742950" indent="-285750" defTabSz="2193925">
              <a:defRPr sz="22200">
                <a:solidFill>
                  <a:schemeClr val="tx2"/>
                </a:solidFill>
                <a:latin typeface="Arial" panose="020B0604020202020204" pitchFamily="34" charset="0"/>
                <a:ea typeface="MS PGothic" panose="020B0600070205080204" pitchFamily="34" charset="-128"/>
              </a:defRPr>
            </a:lvl2pPr>
            <a:lvl3pPr marL="1143000" indent="-228600" defTabSz="2193925">
              <a:defRPr sz="22200">
                <a:solidFill>
                  <a:schemeClr val="tx2"/>
                </a:solidFill>
                <a:latin typeface="Arial" panose="020B0604020202020204" pitchFamily="34" charset="0"/>
                <a:ea typeface="MS PGothic" panose="020B0600070205080204" pitchFamily="34" charset="-128"/>
              </a:defRPr>
            </a:lvl3pPr>
            <a:lvl4pPr marL="1600200" indent="-228600" defTabSz="2193925">
              <a:defRPr sz="22200">
                <a:solidFill>
                  <a:schemeClr val="tx2"/>
                </a:solidFill>
                <a:latin typeface="Arial" panose="020B0604020202020204" pitchFamily="34" charset="0"/>
                <a:ea typeface="MS PGothic" panose="020B0600070205080204" pitchFamily="34" charset="-128"/>
              </a:defRPr>
            </a:lvl4pPr>
            <a:lvl5pPr marL="2057400" indent="-228600" defTabSz="2193925">
              <a:defRPr sz="22200">
                <a:solidFill>
                  <a:schemeClr val="tx2"/>
                </a:solidFill>
                <a:latin typeface="Arial" panose="020B0604020202020204" pitchFamily="34" charset="0"/>
                <a:ea typeface="MS PGothic" panose="020B0600070205080204" pitchFamily="34" charset="-128"/>
              </a:defRPr>
            </a:lvl5pPr>
            <a:lvl6pPr marL="25146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6pPr>
            <a:lvl7pPr marL="29718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7pPr>
            <a:lvl8pPr marL="34290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8pPr>
            <a:lvl9pPr marL="38862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9pPr>
          </a:lstStyle>
          <a:p>
            <a:pPr marL="0" marR="0" lvl="0" indent="0" algn="ctr" defTabSz="2193925" rtl="0" eaLnBrk="1" fontAlgn="base" latinLnBrk="0" hangingPunct="1">
              <a:lnSpc>
                <a:spcPct val="100000"/>
              </a:lnSpc>
              <a:spcBef>
                <a:spcPct val="0"/>
              </a:spcBef>
              <a:spcAft>
                <a:spcPct val="0"/>
              </a:spcAft>
              <a:buClrTx/>
              <a:buSzTx/>
              <a:buFontTx/>
              <a:buNone/>
              <a:defRPr/>
            </a:pPr>
            <a:endParaRPr kumimoji="0" lang="en-US" altLang="en-US" sz="5635" b="0" i="0" u="none" strike="noStrike" kern="1200" cap="none" spc="0" normalizeH="0" baseline="0" noProof="0">
              <a:ln>
                <a:noFill/>
              </a:ln>
              <a:solidFill>
                <a:schemeClr val="tx2"/>
              </a:solidFill>
              <a:effectLst/>
              <a:uLnTx/>
              <a:uFillTx/>
              <a:latin typeface="Arial" panose="020B0604020202020204" pitchFamily="34" charset="0"/>
              <a:ea typeface="MS PGothic" panose="020B0600070205080204" pitchFamily="34" charset="-128"/>
              <a:cs typeface="+mn-cs"/>
            </a:endParaRPr>
          </a:p>
        </p:txBody>
      </p:sp>
      <p:sp>
        <p:nvSpPr>
          <p:cNvPr id="15" name="TextBox 69"/>
          <p:cNvSpPr txBox="1">
            <a:spLocks noChangeArrowheads="1"/>
          </p:cNvSpPr>
          <p:nvPr/>
        </p:nvSpPr>
        <p:spPr bwMode="auto">
          <a:xfrm>
            <a:off x="804863" y="28579763"/>
            <a:ext cx="5591175" cy="436563"/>
          </a:xfrm>
          <a:prstGeom prst="rect">
            <a:avLst/>
          </a:prstGeom>
          <a:noFill/>
          <a:ln>
            <a:noFill/>
          </a:ln>
        </p:spPr>
        <p:txBody>
          <a:bodyPr>
            <a:spAutoFit/>
          </a:bodyPr>
          <a:lstStyle>
            <a:lvl1pPr>
              <a:defRPr sz="22200">
                <a:solidFill>
                  <a:schemeClr val="tx2"/>
                </a:solidFill>
                <a:latin typeface="Arial" panose="020B0604020202020204" pitchFamily="34" charset="0"/>
                <a:ea typeface="MS PGothic" panose="020B0600070205080204" pitchFamily="34" charset="-128"/>
              </a:defRPr>
            </a:lvl1pPr>
            <a:lvl2pPr marL="742950" indent="-285750">
              <a:defRPr sz="22200">
                <a:solidFill>
                  <a:schemeClr val="tx2"/>
                </a:solidFill>
                <a:latin typeface="Arial" panose="020B0604020202020204" pitchFamily="34" charset="0"/>
                <a:ea typeface="MS PGothic" panose="020B0600070205080204" pitchFamily="34" charset="-128"/>
              </a:defRPr>
            </a:lvl2pPr>
            <a:lvl3pPr marL="1143000" indent="-228600">
              <a:defRPr sz="22200">
                <a:solidFill>
                  <a:schemeClr val="tx2"/>
                </a:solidFill>
                <a:latin typeface="Arial" panose="020B0604020202020204" pitchFamily="34" charset="0"/>
                <a:ea typeface="MS PGothic" panose="020B0600070205080204" pitchFamily="34" charset="-128"/>
              </a:defRPr>
            </a:lvl3pPr>
            <a:lvl4pPr marL="1600200" indent="-228600">
              <a:defRPr sz="22200">
                <a:solidFill>
                  <a:schemeClr val="tx2"/>
                </a:solidFill>
                <a:latin typeface="Arial" panose="020B0604020202020204" pitchFamily="34" charset="0"/>
                <a:ea typeface="MS PGothic" panose="020B0600070205080204" pitchFamily="34" charset="-128"/>
              </a:defRPr>
            </a:lvl4pPr>
            <a:lvl5pPr marL="2057400" indent="-228600">
              <a:defRPr sz="222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en-US" altLang="en-US" sz="1700" b="1" i="0" u="none" strike="noStrike" kern="1200" cap="none" spc="0" normalizeH="0" baseline="0" noProof="0" dirty="0">
                <a:ln>
                  <a:noFill/>
                </a:ln>
                <a:solidFill>
                  <a:schemeClr val="tx2"/>
                </a:solidFill>
                <a:effectLst/>
                <a:uLnTx/>
                <a:uFillTx/>
                <a:latin typeface="Helvetica" charset="0"/>
                <a:ea typeface="MS PGothic" panose="020B0600070205080204" pitchFamily="34" charset="-128"/>
                <a:cs typeface="+mn-cs"/>
              </a:rPr>
              <a:t>Figure 1 .Generator architecture</a:t>
            </a:r>
            <a:endParaRPr kumimoji="0" lang="en-US" altLang="en-US" sz="1700" b="1" i="0" u="none" strike="noStrike" kern="1200" cap="none" spc="0" normalizeH="0" baseline="0" noProof="0" dirty="0">
              <a:ln>
                <a:noFill/>
              </a:ln>
              <a:solidFill>
                <a:schemeClr val="tx2"/>
              </a:solidFill>
              <a:effectLst/>
              <a:uLnTx/>
              <a:uFillTx/>
              <a:latin typeface="Arial" panose="020B0604020202020204" pitchFamily="34" charset="0"/>
              <a:ea typeface="MS PGothic" panose="020B0600070205080204" pitchFamily="34" charset="-128"/>
              <a:cs typeface="+mn-cs"/>
            </a:endParaRPr>
          </a:p>
        </p:txBody>
      </p:sp>
      <p:sp>
        <p:nvSpPr>
          <p:cNvPr id="4118" name="TextBox 71"/>
          <p:cNvSpPr txBox="1"/>
          <p:nvPr/>
        </p:nvSpPr>
        <p:spPr>
          <a:xfrm>
            <a:off x="7519988" y="3954463"/>
            <a:ext cx="6078537" cy="5113337"/>
          </a:xfrm>
          <a:prstGeom prst="rect">
            <a:avLst/>
          </a:prstGeom>
          <a:noFill/>
          <a:ln w="9525">
            <a:noFill/>
          </a:ln>
        </p:spPr>
        <p:txBody>
          <a:bodyPr>
            <a:spAutoFit/>
          </a:bodyPr>
          <a:p>
            <a:pPr eaLnBrk="1" hangingPunct="1">
              <a:lnSpc>
                <a:spcPct val="150000"/>
              </a:lnSpc>
              <a:buNone/>
            </a:pPr>
            <a:r>
              <a:rPr lang="en-US" altLang="en-US" sz="2000" dirty="0">
                <a:latin typeface="Helvetica" charset="0"/>
              </a:rPr>
              <a:t>The discriminator network uses a U-Net structure with spectral normalization, consisting of three main components: Downsample, Upsample, and Output layers. The Downsample part uses three convolutional layers to halve the spatial dimensions and double the channels, while the Upsample part applies nearest-neighbor interpolation to restore spatial dimensions with residual connections to integrate features. The Output layer, with two convolutional layers and a final output layer, provides the discrimination result.</a:t>
            </a:r>
            <a:endParaRPr lang="en-US" altLang="en-US" sz="2000" dirty="0">
              <a:latin typeface="Arial" panose="020B0604020202020204" pitchFamily="34" charset="0"/>
            </a:endParaRPr>
          </a:p>
        </p:txBody>
      </p:sp>
      <p:sp>
        <p:nvSpPr>
          <p:cNvPr id="4119" name="Rectangle 74"/>
          <p:cNvSpPr/>
          <p:nvPr/>
        </p:nvSpPr>
        <p:spPr>
          <a:xfrm>
            <a:off x="0" y="0"/>
            <a:ext cx="21396325" cy="0"/>
          </a:xfrm>
          <a:prstGeom prst="rect">
            <a:avLst/>
          </a:prstGeom>
          <a:noFill/>
          <a:ln w="9525">
            <a:noFill/>
          </a:ln>
        </p:spPr>
        <p:txBody>
          <a:bodyPr wrap="none" anchor="ctr" anchorCtr="0">
            <a:spAutoFit/>
          </a:bodyPr>
          <a:p>
            <a:endParaRPr lang="zh-CN" altLang="en-US" dirty="0">
              <a:latin typeface="Arial" panose="020B0604020202020204" pitchFamily="34" charset="0"/>
            </a:endParaRPr>
          </a:p>
        </p:txBody>
      </p:sp>
      <p:graphicFrame>
        <p:nvGraphicFramePr>
          <p:cNvPr id="4120" name="对象 22"/>
          <p:cNvGraphicFramePr>
            <a:graphicFrameLocks noChangeAspect="1"/>
          </p:cNvGraphicFramePr>
          <p:nvPr/>
        </p:nvGraphicFramePr>
        <p:xfrm>
          <a:off x="7345363" y="9399588"/>
          <a:ext cx="6348412" cy="5603875"/>
        </p:xfrm>
        <a:graphic>
          <a:graphicData uri="http://schemas.openxmlformats.org/presentationml/2006/ole">
            <mc:AlternateContent xmlns:mc="http://schemas.openxmlformats.org/markup-compatibility/2006">
              <mc:Choice xmlns:v="urn:schemas-microsoft-com:vml" Requires="v">
                <p:oleObj spid="_x0000_s3076" name="" r:id="rId3" imgW="8540115" imgH="7516495" progId="Visio.Drawing.15">
                  <p:embed/>
                </p:oleObj>
              </mc:Choice>
              <mc:Fallback>
                <p:oleObj name="" r:id="rId3" imgW="8540115" imgH="7516495" progId="Visio.Drawing.15">
                  <p:embed/>
                  <p:pic>
                    <p:nvPicPr>
                      <p:cNvPr id="0" name="图片 3075"/>
                      <p:cNvPicPr/>
                      <p:nvPr/>
                    </p:nvPicPr>
                    <p:blipFill>
                      <a:blip r:embed="rId4"/>
                      <a:stretch>
                        <a:fillRect/>
                      </a:stretch>
                    </p:blipFill>
                    <p:spPr>
                      <a:xfrm>
                        <a:off x="7345363" y="9399588"/>
                        <a:ext cx="6348412" cy="5603875"/>
                      </a:xfrm>
                      <a:prstGeom prst="rect">
                        <a:avLst/>
                      </a:prstGeom>
                      <a:noFill/>
                      <a:ln w="38100">
                        <a:noFill/>
                        <a:miter/>
                      </a:ln>
                    </p:spPr>
                  </p:pic>
                </p:oleObj>
              </mc:Fallback>
            </mc:AlternateContent>
          </a:graphicData>
        </a:graphic>
      </p:graphicFrame>
      <p:sp>
        <p:nvSpPr>
          <p:cNvPr id="24" name="Rectangle 68"/>
          <p:cNvSpPr>
            <a:spLocks noChangeArrowheads="1"/>
          </p:cNvSpPr>
          <p:nvPr/>
        </p:nvSpPr>
        <p:spPr bwMode="auto">
          <a:xfrm>
            <a:off x="7478713" y="15363825"/>
            <a:ext cx="6080125" cy="547688"/>
          </a:xfrm>
          <a:prstGeom prst="rect">
            <a:avLst/>
          </a:prstGeom>
          <a:solidFill>
            <a:srgbClr val="B4D5E5"/>
          </a:solidFill>
          <a:ln>
            <a:noFill/>
          </a:ln>
        </p:spPr>
        <p:txBody>
          <a:bodyPr/>
          <a:lstStyle>
            <a:lvl1pPr defTabSz="2193925">
              <a:defRPr sz="22200">
                <a:solidFill>
                  <a:schemeClr val="tx2"/>
                </a:solidFill>
                <a:latin typeface="Arial" panose="020B0604020202020204" pitchFamily="34" charset="0"/>
                <a:ea typeface="MS PGothic" panose="020B0600070205080204" pitchFamily="34" charset="-128"/>
              </a:defRPr>
            </a:lvl1pPr>
            <a:lvl2pPr marL="742950" indent="-285750" defTabSz="2193925">
              <a:defRPr sz="22200">
                <a:solidFill>
                  <a:schemeClr val="tx2"/>
                </a:solidFill>
                <a:latin typeface="Arial" panose="020B0604020202020204" pitchFamily="34" charset="0"/>
                <a:ea typeface="MS PGothic" panose="020B0600070205080204" pitchFamily="34" charset="-128"/>
              </a:defRPr>
            </a:lvl2pPr>
            <a:lvl3pPr marL="1143000" indent="-228600" defTabSz="2193925">
              <a:defRPr sz="22200">
                <a:solidFill>
                  <a:schemeClr val="tx2"/>
                </a:solidFill>
                <a:latin typeface="Arial" panose="020B0604020202020204" pitchFamily="34" charset="0"/>
                <a:ea typeface="MS PGothic" panose="020B0600070205080204" pitchFamily="34" charset="-128"/>
              </a:defRPr>
            </a:lvl3pPr>
            <a:lvl4pPr marL="1600200" indent="-228600" defTabSz="2193925">
              <a:defRPr sz="22200">
                <a:solidFill>
                  <a:schemeClr val="tx2"/>
                </a:solidFill>
                <a:latin typeface="Arial" panose="020B0604020202020204" pitchFamily="34" charset="0"/>
                <a:ea typeface="MS PGothic" panose="020B0600070205080204" pitchFamily="34" charset="-128"/>
              </a:defRPr>
            </a:lvl4pPr>
            <a:lvl5pPr marL="2057400" indent="-228600" defTabSz="2193925">
              <a:defRPr sz="22200">
                <a:solidFill>
                  <a:schemeClr val="tx2"/>
                </a:solidFill>
                <a:latin typeface="Arial" panose="020B0604020202020204" pitchFamily="34" charset="0"/>
                <a:ea typeface="MS PGothic" panose="020B0600070205080204" pitchFamily="34" charset="-128"/>
              </a:defRPr>
            </a:lvl5pPr>
            <a:lvl6pPr marL="25146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6pPr>
            <a:lvl7pPr marL="29718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7pPr>
            <a:lvl8pPr marL="34290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8pPr>
            <a:lvl9pPr marL="38862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9pPr>
          </a:lstStyle>
          <a:p>
            <a:pPr marL="0" marR="0" lvl="0" indent="0" algn="ctr" defTabSz="2193925" rtl="0" eaLnBrk="1" fontAlgn="base" latinLnBrk="0" hangingPunct="1">
              <a:lnSpc>
                <a:spcPct val="100000"/>
              </a:lnSpc>
              <a:spcBef>
                <a:spcPct val="0"/>
              </a:spcBef>
              <a:spcAft>
                <a:spcPct val="0"/>
              </a:spcAft>
              <a:buClrTx/>
              <a:buSzTx/>
              <a:buFontTx/>
              <a:buNone/>
              <a:defRPr/>
            </a:pPr>
            <a:endParaRPr kumimoji="0" lang="en-US" altLang="en-US" sz="5635" b="0" i="0" u="none" strike="noStrike" kern="1200" cap="none" spc="0" normalizeH="0" baseline="0" noProof="0">
              <a:ln>
                <a:noFill/>
              </a:ln>
              <a:solidFill>
                <a:schemeClr val="tx2"/>
              </a:solidFill>
              <a:effectLst/>
              <a:uLnTx/>
              <a:uFillTx/>
              <a:latin typeface="Arial" panose="020B0604020202020204" pitchFamily="34" charset="0"/>
              <a:ea typeface="MS PGothic" panose="020B0600070205080204" pitchFamily="34" charset="-128"/>
              <a:cs typeface="+mn-cs"/>
            </a:endParaRPr>
          </a:p>
        </p:txBody>
      </p:sp>
      <p:sp>
        <p:nvSpPr>
          <p:cNvPr id="25" name="TextBox 69"/>
          <p:cNvSpPr txBox="1">
            <a:spLocks noChangeArrowheads="1"/>
          </p:cNvSpPr>
          <p:nvPr/>
        </p:nvSpPr>
        <p:spPr bwMode="auto">
          <a:xfrm>
            <a:off x="7723188" y="15390813"/>
            <a:ext cx="5591175" cy="436563"/>
          </a:xfrm>
          <a:prstGeom prst="rect">
            <a:avLst/>
          </a:prstGeom>
          <a:noFill/>
          <a:ln>
            <a:noFill/>
          </a:ln>
        </p:spPr>
        <p:txBody>
          <a:bodyPr>
            <a:spAutoFit/>
          </a:bodyPr>
          <a:lstStyle>
            <a:lvl1pPr>
              <a:defRPr sz="22200">
                <a:solidFill>
                  <a:schemeClr val="tx2"/>
                </a:solidFill>
                <a:latin typeface="Arial" panose="020B0604020202020204" pitchFamily="34" charset="0"/>
                <a:ea typeface="MS PGothic" panose="020B0600070205080204" pitchFamily="34" charset="-128"/>
              </a:defRPr>
            </a:lvl1pPr>
            <a:lvl2pPr marL="742950" indent="-285750">
              <a:defRPr sz="22200">
                <a:solidFill>
                  <a:schemeClr val="tx2"/>
                </a:solidFill>
                <a:latin typeface="Arial" panose="020B0604020202020204" pitchFamily="34" charset="0"/>
                <a:ea typeface="MS PGothic" panose="020B0600070205080204" pitchFamily="34" charset="-128"/>
              </a:defRPr>
            </a:lvl2pPr>
            <a:lvl3pPr marL="1143000" indent="-228600">
              <a:defRPr sz="22200">
                <a:solidFill>
                  <a:schemeClr val="tx2"/>
                </a:solidFill>
                <a:latin typeface="Arial" panose="020B0604020202020204" pitchFamily="34" charset="0"/>
                <a:ea typeface="MS PGothic" panose="020B0600070205080204" pitchFamily="34" charset="-128"/>
              </a:defRPr>
            </a:lvl3pPr>
            <a:lvl4pPr marL="1600200" indent="-228600">
              <a:defRPr sz="22200">
                <a:solidFill>
                  <a:schemeClr val="tx2"/>
                </a:solidFill>
                <a:latin typeface="Arial" panose="020B0604020202020204" pitchFamily="34" charset="0"/>
                <a:ea typeface="MS PGothic" panose="020B0600070205080204" pitchFamily="34" charset="-128"/>
              </a:defRPr>
            </a:lvl4pPr>
            <a:lvl5pPr marL="2057400" indent="-228600">
              <a:defRPr sz="222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en-US" altLang="en-US" sz="1700" b="1" i="0" u="none" strike="noStrike" kern="1200" cap="none" spc="0" normalizeH="0" baseline="0" noProof="0" dirty="0">
                <a:ln>
                  <a:noFill/>
                </a:ln>
                <a:solidFill>
                  <a:schemeClr val="tx2"/>
                </a:solidFill>
                <a:effectLst/>
                <a:uLnTx/>
                <a:uFillTx/>
                <a:latin typeface="Helvetica" charset="0"/>
                <a:ea typeface="MS PGothic" panose="020B0600070205080204" pitchFamily="34" charset="-128"/>
                <a:cs typeface="+mn-cs"/>
              </a:rPr>
              <a:t>Figure 2 . Discriminator network structure</a:t>
            </a:r>
            <a:endParaRPr kumimoji="0" lang="en-US" altLang="en-US" sz="1700" b="1" i="0" u="none" strike="noStrike" kern="1200" cap="none" spc="0" normalizeH="0" baseline="0" noProof="0" dirty="0">
              <a:ln>
                <a:noFill/>
              </a:ln>
              <a:solidFill>
                <a:schemeClr val="tx2"/>
              </a:solidFill>
              <a:effectLst/>
              <a:uLnTx/>
              <a:uFillTx/>
              <a:latin typeface="Arial" panose="020B0604020202020204" pitchFamily="34" charset="0"/>
              <a:ea typeface="MS PGothic" panose="020B0600070205080204" pitchFamily="34" charset="-128"/>
              <a:cs typeface="+mn-cs"/>
            </a:endParaRPr>
          </a:p>
        </p:txBody>
      </p:sp>
      <p:sp>
        <p:nvSpPr>
          <p:cNvPr id="4123" name="TextBox 72"/>
          <p:cNvSpPr txBox="1"/>
          <p:nvPr/>
        </p:nvSpPr>
        <p:spPr>
          <a:xfrm>
            <a:off x="7535863" y="16284575"/>
            <a:ext cx="6078537" cy="6497638"/>
          </a:xfrm>
          <a:prstGeom prst="rect">
            <a:avLst/>
          </a:prstGeom>
          <a:noFill/>
          <a:ln w="9525">
            <a:noFill/>
          </a:ln>
        </p:spPr>
        <p:txBody>
          <a:bodyPr>
            <a:spAutoFit/>
          </a:bodyPr>
          <a:p>
            <a:pPr eaLnBrk="1" hangingPunct="1">
              <a:lnSpc>
                <a:spcPct val="150000"/>
              </a:lnSpc>
              <a:buNone/>
            </a:pPr>
            <a:r>
              <a:rPr lang="en-US" altLang="en-US" sz="2000" dirty="0">
                <a:latin typeface="Helvetica" charset="0"/>
              </a:rPr>
              <a:t>The High-Order Degradation Model in Real-ESRGAN enhances the simulation of complex, realistic image degradation. Unlike traditional models, which struggle to replicate noise and artifacts, this model categorizes degradation into Blur, Resize, Noise, and JPEG Compression. The process is applied twice, with each step randomly selecting methods. In the first cycle, blur can use a sinc filter or other techniques, resize uses random interpolation methods, noise is either Gaussian or Poisson, and JPEG compression ranges from 30-95 quality. The second cycle has an 80% chance of applying blur, with the other processes following similar steps.</a:t>
            </a:r>
            <a:endParaRPr lang="en-US" altLang="en-US" sz="2000" dirty="0">
              <a:latin typeface="Arial" panose="020B0604020202020204" pitchFamily="34" charset="0"/>
            </a:endParaRPr>
          </a:p>
        </p:txBody>
      </p:sp>
      <p:pic>
        <p:nvPicPr>
          <p:cNvPr id="4124" name="图片 27"/>
          <p:cNvPicPr>
            <a:picLocks noChangeAspect="1"/>
          </p:cNvPicPr>
          <p:nvPr/>
        </p:nvPicPr>
        <p:blipFill>
          <a:blip r:embed="rId5"/>
          <a:stretch>
            <a:fillRect/>
          </a:stretch>
        </p:blipFill>
        <p:spPr>
          <a:xfrm>
            <a:off x="7226300" y="22864763"/>
            <a:ext cx="6807200" cy="2165350"/>
          </a:xfrm>
          <a:prstGeom prst="rect">
            <a:avLst/>
          </a:prstGeom>
          <a:noFill/>
          <a:ln w="9525">
            <a:noFill/>
          </a:ln>
        </p:spPr>
      </p:pic>
      <p:sp>
        <p:nvSpPr>
          <p:cNvPr id="29" name="Rectangle 68"/>
          <p:cNvSpPr>
            <a:spLocks noChangeArrowheads="1"/>
          </p:cNvSpPr>
          <p:nvPr/>
        </p:nvSpPr>
        <p:spPr bwMode="auto">
          <a:xfrm>
            <a:off x="7504113" y="25398413"/>
            <a:ext cx="6078538" cy="547688"/>
          </a:xfrm>
          <a:prstGeom prst="rect">
            <a:avLst/>
          </a:prstGeom>
          <a:solidFill>
            <a:srgbClr val="B4D5E5"/>
          </a:solidFill>
          <a:ln>
            <a:noFill/>
          </a:ln>
        </p:spPr>
        <p:txBody>
          <a:bodyPr/>
          <a:lstStyle>
            <a:lvl1pPr defTabSz="2193925">
              <a:defRPr sz="22200">
                <a:solidFill>
                  <a:schemeClr val="tx2"/>
                </a:solidFill>
                <a:latin typeface="Arial" panose="020B0604020202020204" pitchFamily="34" charset="0"/>
                <a:ea typeface="MS PGothic" panose="020B0600070205080204" pitchFamily="34" charset="-128"/>
              </a:defRPr>
            </a:lvl1pPr>
            <a:lvl2pPr marL="742950" indent="-285750" defTabSz="2193925">
              <a:defRPr sz="22200">
                <a:solidFill>
                  <a:schemeClr val="tx2"/>
                </a:solidFill>
                <a:latin typeface="Arial" panose="020B0604020202020204" pitchFamily="34" charset="0"/>
                <a:ea typeface="MS PGothic" panose="020B0600070205080204" pitchFamily="34" charset="-128"/>
              </a:defRPr>
            </a:lvl2pPr>
            <a:lvl3pPr marL="1143000" indent="-228600" defTabSz="2193925">
              <a:defRPr sz="22200">
                <a:solidFill>
                  <a:schemeClr val="tx2"/>
                </a:solidFill>
                <a:latin typeface="Arial" panose="020B0604020202020204" pitchFamily="34" charset="0"/>
                <a:ea typeface="MS PGothic" panose="020B0600070205080204" pitchFamily="34" charset="-128"/>
              </a:defRPr>
            </a:lvl3pPr>
            <a:lvl4pPr marL="1600200" indent="-228600" defTabSz="2193925">
              <a:defRPr sz="22200">
                <a:solidFill>
                  <a:schemeClr val="tx2"/>
                </a:solidFill>
                <a:latin typeface="Arial" panose="020B0604020202020204" pitchFamily="34" charset="0"/>
                <a:ea typeface="MS PGothic" panose="020B0600070205080204" pitchFamily="34" charset="-128"/>
              </a:defRPr>
            </a:lvl4pPr>
            <a:lvl5pPr marL="2057400" indent="-228600" defTabSz="2193925">
              <a:defRPr sz="22200">
                <a:solidFill>
                  <a:schemeClr val="tx2"/>
                </a:solidFill>
                <a:latin typeface="Arial" panose="020B0604020202020204" pitchFamily="34" charset="0"/>
                <a:ea typeface="MS PGothic" panose="020B0600070205080204" pitchFamily="34" charset="-128"/>
              </a:defRPr>
            </a:lvl5pPr>
            <a:lvl6pPr marL="25146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6pPr>
            <a:lvl7pPr marL="29718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7pPr>
            <a:lvl8pPr marL="34290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8pPr>
            <a:lvl9pPr marL="38862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9pPr>
          </a:lstStyle>
          <a:p>
            <a:pPr marL="0" marR="0" lvl="0" indent="0" algn="ctr" defTabSz="2193925" rtl="0" eaLnBrk="1" fontAlgn="base" latinLnBrk="0" hangingPunct="1">
              <a:lnSpc>
                <a:spcPct val="100000"/>
              </a:lnSpc>
              <a:spcBef>
                <a:spcPct val="0"/>
              </a:spcBef>
              <a:spcAft>
                <a:spcPct val="0"/>
              </a:spcAft>
              <a:buClrTx/>
              <a:buSzTx/>
              <a:buFontTx/>
              <a:buNone/>
              <a:defRPr/>
            </a:pPr>
            <a:endParaRPr kumimoji="0" lang="en-US" altLang="en-US" sz="5635" b="0" i="0" u="none" strike="noStrike" kern="1200" cap="none" spc="0" normalizeH="0" baseline="0" noProof="0">
              <a:ln>
                <a:noFill/>
              </a:ln>
              <a:solidFill>
                <a:schemeClr val="tx2"/>
              </a:solidFill>
              <a:effectLst/>
              <a:uLnTx/>
              <a:uFillTx/>
              <a:latin typeface="Arial" panose="020B0604020202020204" pitchFamily="34" charset="0"/>
              <a:ea typeface="MS PGothic" panose="020B0600070205080204" pitchFamily="34" charset="-128"/>
              <a:cs typeface="+mn-cs"/>
            </a:endParaRPr>
          </a:p>
        </p:txBody>
      </p:sp>
      <p:sp>
        <p:nvSpPr>
          <p:cNvPr id="30" name="TextBox 69"/>
          <p:cNvSpPr txBox="1">
            <a:spLocks noChangeArrowheads="1"/>
          </p:cNvSpPr>
          <p:nvPr/>
        </p:nvSpPr>
        <p:spPr bwMode="auto">
          <a:xfrm>
            <a:off x="7748588" y="25425400"/>
            <a:ext cx="5591175" cy="436563"/>
          </a:xfrm>
          <a:prstGeom prst="rect">
            <a:avLst/>
          </a:prstGeom>
          <a:noFill/>
          <a:ln>
            <a:noFill/>
          </a:ln>
        </p:spPr>
        <p:txBody>
          <a:bodyPr>
            <a:spAutoFit/>
          </a:bodyPr>
          <a:lstStyle>
            <a:lvl1pPr>
              <a:defRPr sz="22200">
                <a:solidFill>
                  <a:schemeClr val="tx2"/>
                </a:solidFill>
                <a:latin typeface="Arial" panose="020B0604020202020204" pitchFamily="34" charset="0"/>
                <a:ea typeface="MS PGothic" panose="020B0600070205080204" pitchFamily="34" charset="-128"/>
              </a:defRPr>
            </a:lvl1pPr>
            <a:lvl2pPr marL="742950" indent="-285750">
              <a:defRPr sz="22200">
                <a:solidFill>
                  <a:schemeClr val="tx2"/>
                </a:solidFill>
                <a:latin typeface="Arial" panose="020B0604020202020204" pitchFamily="34" charset="0"/>
                <a:ea typeface="MS PGothic" panose="020B0600070205080204" pitchFamily="34" charset="-128"/>
              </a:defRPr>
            </a:lvl2pPr>
            <a:lvl3pPr marL="1143000" indent="-228600">
              <a:defRPr sz="22200">
                <a:solidFill>
                  <a:schemeClr val="tx2"/>
                </a:solidFill>
                <a:latin typeface="Arial" panose="020B0604020202020204" pitchFamily="34" charset="0"/>
                <a:ea typeface="MS PGothic" panose="020B0600070205080204" pitchFamily="34" charset="-128"/>
              </a:defRPr>
            </a:lvl3pPr>
            <a:lvl4pPr marL="1600200" indent="-228600">
              <a:defRPr sz="22200">
                <a:solidFill>
                  <a:schemeClr val="tx2"/>
                </a:solidFill>
                <a:latin typeface="Arial" panose="020B0604020202020204" pitchFamily="34" charset="0"/>
                <a:ea typeface="MS PGothic" panose="020B0600070205080204" pitchFamily="34" charset="-128"/>
              </a:defRPr>
            </a:lvl4pPr>
            <a:lvl5pPr marL="2057400" indent="-228600">
              <a:defRPr sz="222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en-US" altLang="en-US" sz="1700" b="1" i="0" u="none" strike="noStrike" kern="1200" cap="none" spc="0" normalizeH="0" baseline="0" noProof="0" dirty="0">
                <a:ln>
                  <a:noFill/>
                </a:ln>
                <a:solidFill>
                  <a:schemeClr val="tx2"/>
                </a:solidFill>
                <a:effectLst/>
                <a:uLnTx/>
                <a:uFillTx/>
                <a:latin typeface="Helvetica" charset="0"/>
                <a:ea typeface="MS PGothic" panose="020B0600070205080204" pitchFamily="34" charset="-128"/>
                <a:cs typeface="+mn-cs"/>
              </a:rPr>
              <a:t>Figure 3. High-Order Degradation Model</a:t>
            </a:r>
            <a:endParaRPr kumimoji="0" lang="en-US" altLang="en-US" sz="1700" b="1" i="0" u="none" strike="noStrike" kern="1200" cap="none" spc="0" normalizeH="0" baseline="0" noProof="0" dirty="0">
              <a:ln>
                <a:noFill/>
              </a:ln>
              <a:solidFill>
                <a:schemeClr val="tx2"/>
              </a:solidFill>
              <a:effectLst/>
              <a:uLnTx/>
              <a:uFillTx/>
              <a:latin typeface="Arial" panose="020B0604020202020204" pitchFamily="34" charset="0"/>
              <a:ea typeface="MS PGothic" panose="020B0600070205080204" pitchFamily="34" charset="-128"/>
              <a:cs typeface="+mn-cs"/>
            </a:endParaRPr>
          </a:p>
        </p:txBody>
      </p:sp>
      <p:sp>
        <p:nvSpPr>
          <p:cNvPr id="31" name="Rectangle 50"/>
          <p:cNvSpPr>
            <a:spLocks noChangeArrowheads="1"/>
          </p:cNvSpPr>
          <p:nvPr/>
        </p:nvSpPr>
        <p:spPr bwMode="auto">
          <a:xfrm>
            <a:off x="7646988" y="26944638"/>
            <a:ext cx="6078538" cy="52388"/>
          </a:xfrm>
          <a:prstGeom prst="rect">
            <a:avLst/>
          </a:prstGeom>
          <a:solidFill>
            <a:srgbClr val="2163A1"/>
          </a:solidFill>
          <a:ln>
            <a:noFill/>
          </a:ln>
        </p:spPr>
        <p:txBody>
          <a:bodyPr/>
          <a:lstStyle>
            <a:lvl1pPr defTabSz="2193925">
              <a:defRPr sz="22200">
                <a:solidFill>
                  <a:schemeClr val="tx2"/>
                </a:solidFill>
                <a:latin typeface="Arial" panose="020B0604020202020204" pitchFamily="34" charset="0"/>
                <a:ea typeface="MS PGothic" panose="020B0600070205080204" pitchFamily="34" charset="-128"/>
              </a:defRPr>
            </a:lvl1pPr>
            <a:lvl2pPr marL="742950" indent="-285750" defTabSz="2193925">
              <a:defRPr sz="22200">
                <a:solidFill>
                  <a:schemeClr val="tx2"/>
                </a:solidFill>
                <a:latin typeface="Arial" panose="020B0604020202020204" pitchFamily="34" charset="0"/>
                <a:ea typeface="MS PGothic" panose="020B0600070205080204" pitchFamily="34" charset="-128"/>
              </a:defRPr>
            </a:lvl2pPr>
            <a:lvl3pPr marL="1143000" indent="-228600" defTabSz="2193925">
              <a:defRPr sz="22200">
                <a:solidFill>
                  <a:schemeClr val="tx2"/>
                </a:solidFill>
                <a:latin typeface="Arial" panose="020B0604020202020204" pitchFamily="34" charset="0"/>
                <a:ea typeface="MS PGothic" panose="020B0600070205080204" pitchFamily="34" charset="-128"/>
              </a:defRPr>
            </a:lvl3pPr>
            <a:lvl4pPr marL="1600200" indent="-228600" defTabSz="2193925">
              <a:defRPr sz="22200">
                <a:solidFill>
                  <a:schemeClr val="tx2"/>
                </a:solidFill>
                <a:latin typeface="Arial" panose="020B0604020202020204" pitchFamily="34" charset="0"/>
                <a:ea typeface="MS PGothic" panose="020B0600070205080204" pitchFamily="34" charset="-128"/>
              </a:defRPr>
            </a:lvl4pPr>
            <a:lvl5pPr marL="2057400" indent="-228600" defTabSz="2193925">
              <a:defRPr sz="22200">
                <a:solidFill>
                  <a:schemeClr val="tx2"/>
                </a:solidFill>
                <a:latin typeface="Arial" panose="020B0604020202020204" pitchFamily="34" charset="0"/>
                <a:ea typeface="MS PGothic" panose="020B0600070205080204" pitchFamily="34" charset="-128"/>
              </a:defRPr>
            </a:lvl5pPr>
            <a:lvl6pPr marL="25146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6pPr>
            <a:lvl7pPr marL="29718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7pPr>
            <a:lvl8pPr marL="34290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8pPr>
            <a:lvl9pPr marL="38862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9pPr>
          </a:lstStyle>
          <a:p>
            <a:pPr marL="0" marR="0" lvl="0" indent="0" algn="ctr" defTabSz="2193925" rtl="0" eaLnBrk="1" fontAlgn="base" latinLnBrk="0" hangingPunct="1">
              <a:lnSpc>
                <a:spcPct val="100000"/>
              </a:lnSpc>
              <a:spcBef>
                <a:spcPct val="0"/>
              </a:spcBef>
              <a:spcAft>
                <a:spcPct val="0"/>
              </a:spcAft>
              <a:buClrTx/>
              <a:buSzTx/>
              <a:buFontTx/>
              <a:buNone/>
              <a:defRPr/>
            </a:pPr>
            <a:endParaRPr kumimoji="0" lang="en-US" altLang="en-US" sz="5635" b="0" i="0" u="none" strike="noStrike" kern="1200" cap="none" spc="0" normalizeH="0" baseline="0" noProof="0">
              <a:ln>
                <a:noFill/>
              </a:ln>
              <a:solidFill>
                <a:schemeClr val="tx2"/>
              </a:solidFill>
              <a:effectLst/>
              <a:uLnTx/>
              <a:uFillTx/>
              <a:latin typeface="Arial" panose="020B0604020202020204" pitchFamily="34" charset="0"/>
              <a:ea typeface="MS PGothic" panose="020B0600070205080204" pitchFamily="34" charset="-128"/>
              <a:cs typeface="+mn-cs"/>
            </a:endParaRPr>
          </a:p>
        </p:txBody>
      </p:sp>
      <p:sp>
        <p:nvSpPr>
          <p:cNvPr id="32" name="Text Box 7"/>
          <p:cNvSpPr txBox="1">
            <a:spLocks noChangeArrowheads="1"/>
          </p:cNvSpPr>
          <p:nvPr/>
        </p:nvSpPr>
        <p:spPr bwMode="auto">
          <a:xfrm>
            <a:off x="7324725" y="26257250"/>
            <a:ext cx="6686550" cy="593725"/>
          </a:xfrm>
          <a:prstGeom prst="rect">
            <a:avLst/>
          </a:prstGeom>
          <a:noFill/>
          <a:ln>
            <a:noFill/>
          </a:ln>
        </p:spPr>
        <p:txBody>
          <a:bodyPr lIns="101870" tIns="50935" rIns="101870" bIns="50935">
            <a:spAutoFit/>
          </a:bodyPr>
          <a:lstStyle>
            <a:lvl1pPr defTabSz="2193925">
              <a:defRPr sz="22200">
                <a:solidFill>
                  <a:schemeClr val="tx2"/>
                </a:solidFill>
                <a:latin typeface="Arial" panose="020B0604020202020204" pitchFamily="34" charset="0"/>
                <a:ea typeface="MS PGothic" panose="020B0600070205080204" pitchFamily="34" charset="-128"/>
              </a:defRPr>
            </a:lvl1pPr>
            <a:lvl2pPr marL="742950" indent="-285750" defTabSz="2193925">
              <a:defRPr sz="22200">
                <a:solidFill>
                  <a:schemeClr val="tx2"/>
                </a:solidFill>
                <a:latin typeface="Arial" panose="020B0604020202020204" pitchFamily="34" charset="0"/>
                <a:ea typeface="MS PGothic" panose="020B0600070205080204" pitchFamily="34" charset="-128"/>
              </a:defRPr>
            </a:lvl2pPr>
            <a:lvl3pPr marL="1143000" indent="-228600" defTabSz="2193925">
              <a:defRPr sz="22200">
                <a:solidFill>
                  <a:schemeClr val="tx2"/>
                </a:solidFill>
                <a:latin typeface="Arial" panose="020B0604020202020204" pitchFamily="34" charset="0"/>
                <a:ea typeface="MS PGothic" panose="020B0600070205080204" pitchFamily="34" charset="-128"/>
              </a:defRPr>
            </a:lvl3pPr>
            <a:lvl4pPr marL="1600200" indent="-228600" defTabSz="2193925">
              <a:defRPr sz="22200">
                <a:solidFill>
                  <a:schemeClr val="tx2"/>
                </a:solidFill>
                <a:latin typeface="Arial" panose="020B0604020202020204" pitchFamily="34" charset="0"/>
                <a:ea typeface="MS PGothic" panose="020B0600070205080204" pitchFamily="34" charset="-128"/>
              </a:defRPr>
            </a:lvl4pPr>
            <a:lvl5pPr marL="2057400" indent="-228600" defTabSz="2193925">
              <a:defRPr sz="22200">
                <a:solidFill>
                  <a:schemeClr val="tx2"/>
                </a:solidFill>
                <a:latin typeface="Arial" panose="020B0604020202020204" pitchFamily="34" charset="0"/>
                <a:ea typeface="MS PGothic" panose="020B0600070205080204" pitchFamily="34" charset="-128"/>
              </a:defRPr>
            </a:lvl5pPr>
            <a:lvl6pPr marL="25146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6pPr>
            <a:lvl7pPr marL="29718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7pPr>
            <a:lvl8pPr marL="34290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8pPr>
            <a:lvl9pPr marL="38862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9pPr>
          </a:lstStyle>
          <a:p>
            <a:pPr marL="0" marR="0" lvl="0" indent="0" algn="ctr" defTabSz="2193925" rtl="0" eaLnBrk="1" fontAlgn="base" latinLnBrk="0" hangingPunct="1">
              <a:lnSpc>
                <a:spcPct val="100000"/>
              </a:lnSpc>
              <a:spcBef>
                <a:spcPct val="50000"/>
              </a:spcBef>
              <a:spcAft>
                <a:spcPct val="0"/>
              </a:spcAft>
              <a:buClrTx/>
              <a:buSzTx/>
              <a:buFontTx/>
              <a:buNone/>
              <a:defRPr/>
            </a:pPr>
            <a:r>
              <a:rPr kumimoji="0" lang="en-US" altLang="zh-CN" sz="3190" b="1" i="0" u="none" strike="noStrike" kern="1200" cap="none" spc="0" normalizeH="0" baseline="0" noProof="0" dirty="0">
                <a:ln>
                  <a:noFill/>
                </a:ln>
                <a:solidFill>
                  <a:srgbClr val="0D0C0C"/>
                </a:solidFill>
                <a:effectLst/>
                <a:uLnTx/>
                <a:uFillTx/>
                <a:latin typeface="Helvetica" charset="0"/>
                <a:ea typeface="MS PGothic" panose="020B0600070205080204" pitchFamily="34" charset="-128"/>
                <a:cs typeface="+mn-cs"/>
              </a:rPr>
              <a:t>EXPERIMENT</a:t>
            </a:r>
            <a:endParaRPr kumimoji="0" lang="en-US" altLang="en-US" sz="3190" b="1" i="0" u="none" strike="noStrike" kern="1200" cap="none" spc="0" normalizeH="0" baseline="0" noProof="0" dirty="0">
              <a:ln>
                <a:noFill/>
              </a:ln>
              <a:solidFill>
                <a:srgbClr val="0D0C0C"/>
              </a:solidFill>
              <a:effectLst/>
              <a:uLnTx/>
              <a:uFillTx/>
              <a:latin typeface="Helvetica" charset="0"/>
              <a:ea typeface="MS PGothic" panose="020B0600070205080204" pitchFamily="34" charset="-128"/>
              <a:cs typeface="+mn-cs"/>
            </a:endParaRPr>
          </a:p>
        </p:txBody>
      </p:sp>
      <p:sp>
        <p:nvSpPr>
          <p:cNvPr id="4129" name="TextBox 72"/>
          <p:cNvSpPr txBox="1"/>
          <p:nvPr/>
        </p:nvSpPr>
        <p:spPr>
          <a:xfrm>
            <a:off x="7477125" y="27216100"/>
            <a:ext cx="6473825" cy="1882775"/>
          </a:xfrm>
          <a:prstGeom prst="rect">
            <a:avLst/>
          </a:prstGeom>
          <a:noFill/>
          <a:ln w="9525">
            <a:noFill/>
          </a:ln>
        </p:spPr>
        <p:txBody>
          <a:bodyPr>
            <a:spAutoFit/>
          </a:bodyPr>
          <a:p>
            <a:pPr eaLnBrk="1" hangingPunct="1">
              <a:lnSpc>
                <a:spcPct val="150000"/>
              </a:lnSpc>
              <a:buNone/>
            </a:pPr>
            <a:r>
              <a:rPr lang="en-US" altLang="en-US" sz="2000" dirty="0">
                <a:latin typeface="Helvetica" charset="0"/>
              </a:rPr>
              <a:t>The experiments were conducted on an Intel(R) i9-1400KF CPU and an NVIDIA GeForce RTX 4090 GPU, utilizing CUDA 12.1 and CUDNN 8801 for optimized performance.</a:t>
            </a:r>
            <a:endParaRPr lang="en-US" altLang="en-US" sz="2000" dirty="0">
              <a:latin typeface="Arial" panose="020B0604020202020204" pitchFamily="34" charset="0"/>
            </a:endParaRPr>
          </a:p>
        </p:txBody>
      </p:sp>
      <p:pic>
        <p:nvPicPr>
          <p:cNvPr id="4130" name="图片 39"/>
          <p:cNvPicPr>
            <a:picLocks noChangeAspect="1"/>
          </p:cNvPicPr>
          <p:nvPr/>
        </p:nvPicPr>
        <p:blipFill>
          <a:blip r:embed="rId6"/>
          <a:stretch>
            <a:fillRect/>
          </a:stretch>
        </p:blipFill>
        <p:spPr>
          <a:xfrm>
            <a:off x="14530388" y="11942763"/>
            <a:ext cx="6300787" cy="1295400"/>
          </a:xfrm>
          <a:prstGeom prst="rect">
            <a:avLst/>
          </a:prstGeom>
          <a:noFill/>
          <a:ln w="9525">
            <a:noFill/>
          </a:ln>
        </p:spPr>
      </p:pic>
      <p:sp>
        <p:nvSpPr>
          <p:cNvPr id="41" name="Rectangle 68"/>
          <p:cNvSpPr>
            <a:spLocks noChangeArrowheads="1"/>
          </p:cNvSpPr>
          <p:nvPr/>
        </p:nvSpPr>
        <p:spPr bwMode="auto">
          <a:xfrm>
            <a:off x="14485938" y="13363575"/>
            <a:ext cx="6480175" cy="862013"/>
          </a:xfrm>
          <a:prstGeom prst="rect">
            <a:avLst/>
          </a:prstGeom>
          <a:solidFill>
            <a:srgbClr val="B4D5E5"/>
          </a:solidFill>
          <a:ln>
            <a:noFill/>
          </a:ln>
        </p:spPr>
        <p:txBody>
          <a:bodyPr/>
          <a:lstStyle>
            <a:lvl1pPr defTabSz="2193925">
              <a:defRPr sz="22200">
                <a:solidFill>
                  <a:schemeClr val="tx2"/>
                </a:solidFill>
                <a:latin typeface="Arial" panose="020B0604020202020204" pitchFamily="34" charset="0"/>
                <a:ea typeface="MS PGothic" panose="020B0600070205080204" pitchFamily="34" charset="-128"/>
              </a:defRPr>
            </a:lvl1pPr>
            <a:lvl2pPr marL="742950" indent="-285750" defTabSz="2193925">
              <a:defRPr sz="22200">
                <a:solidFill>
                  <a:schemeClr val="tx2"/>
                </a:solidFill>
                <a:latin typeface="Arial" panose="020B0604020202020204" pitchFamily="34" charset="0"/>
                <a:ea typeface="MS PGothic" panose="020B0600070205080204" pitchFamily="34" charset="-128"/>
              </a:defRPr>
            </a:lvl2pPr>
            <a:lvl3pPr marL="1143000" indent="-228600" defTabSz="2193925">
              <a:defRPr sz="22200">
                <a:solidFill>
                  <a:schemeClr val="tx2"/>
                </a:solidFill>
                <a:latin typeface="Arial" panose="020B0604020202020204" pitchFamily="34" charset="0"/>
                <a:ea typeface="MS PGothic" panose="020B0600070205080204" pitchFamily="34" charset="-128"/>
              </a:defRPr>
            </a:lvl3pPr>
            <a:lvl4pPr marL="1600200" indent="-228600" defTabSz="2193925">
              <a:defRPr sz="22200">
                <a:solidFill>
                  <a:schemeClr val="tx2"/>
                </a:solidFill>
                <a:latin typeface="Arial" panose="020B0604020202020204" pitchFamily="34" charset="0"/>
                <a:ea typeface="MS PGothic" panose="020B0600070205080204" pitchFamily="34" charset="-128"/>
              </a:defRPr>
            </a:lvl4pPr>
            <a:lvl5pPr marL="2057400" indent="-228600" defTabSz="2193925">
              <a:defRPr sz="22200">
                <a:solidFill>
                  <a:schemeClr val="tx2"/>
                </a:solidFill>
                <a:latin typeface="Arial" panose="020B0604020202020204" pitchFamily="34" charset="0"/>
                <a:ea typeface="MS PGothic" panose="020B0600070205080204" pitchFamily="34" charset="-128"/>
              </a:defRPr>
            </a:lvl5pPr>
            <a:lvl6pPr marL="25146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6pPr>
            <a:lvl7pPr marL="29718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7pPr>
            <a:lvl8pPr marL="34290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8pPr>
            <a:lvl9pPr marL="38862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9pPr>
          </a:lstStyle>
          <a:p>
            <a:pPr marL="0" marR="0" lvl="0" indent="0" algn="ctr" defTabSz="2193925" rtl="0" eaLnBrk="1" fontAlgn="base" latinLnBrk="0" hangingPunct="1">
              <a:lnSpc>
                <a:spcPct val="100000"/>
              </a:lnSpc>
              <a:spcBef>
                <a:spcPct val="0"/>
              </a:spcBef>
              <a:spcAft>
                <a:spcPct val="0"/>
              </a:spcAft>
              <a:buClrTx/>
              <a:buSzTx/>
              <a:buFontTx/>
              <a:buNone/>
              <a:defRPr/>
            </a:pPr>
            <a:endParaRPr kumimoji="0" lang="en-US" altLang="en-US" sz="5635" b="0" i="0" u="none" strike="noStrike" kern="1200" cap="none" spc="0" normalizeH="0" baseline="0" noProof="0">
              <a:ln>
                <a:noFill/>
              </a:ln>
              <a:solidFill>
                <a:schemeClr val="tx2"/>
              </a:solidFill>
              <a:effectLst/>
              <a:uLnTx/>
              <a:uFillTx/>
              <a:latin typeface="Arial" panose="020B0604020202020204" pitchFamily="34" charset="0"/>
              <a:ea typeface="MS PGothic" panose="020B0600070205080204" pitchFamily="34" charset="-128"/>
              <a:cs typeface="+mn-cs"/>
            </a:endParaRPr>
          </a:p>
        </p:txBody>
      </p:sp>
      <p:sp>
        <p:nvSpPr>
          <p:cNvPr id="42" name="TextBox 69"/>
          <p:cNvSpPr txBox="1">
            <a:spLocks noChangeArrowheads="1"/>
          </p:cNvSpPr>
          <p:nvPr/>
        </p:nvSpPr>
        <p:spPr bwMode="auto">
          <a:xfrm>
            <a:off x="14730413" y="13369925"/>
            <a:ext cx="6024563" cy="828675"/>
          </a:xfrm>
          <a:prstGeom prst="rect">
            <a:avLst/>
          </a:prstGeom>
          <a:noFill/>
          <a:ln>
            <a:noFill/>
          </a:ln>
        </p:spPr>
        <p:txBody>
          <a:bodyPr wrap="square">
            <a:spAutoFit/>
          </a:bodyPr>
          <a:lstStyle>
            <a:lvl1pPr>
              <a:defRPr sz="22200">
                <a:solidFill>
                  <a:schemeClr val="tx2"/>
                </a:solidFill>
                <a:latin typeface="Arial" panose="020B0604020202020204" pitchFamily="34" charset="0"/>
                <a:ea typeface="MS PGothic" panose="020B0600070205080204" pitchFamily="34" charset="-128"/>
              </a:defRPr>
            </a:lvl1pPr>
            <a:lvl2pPr marL="742950" indent="-285750">
              <a:defRPr sz="22200">
                <a:solidFill>
                  <a:schemeClr val="tx2"/>
                </a:solidFill>
                <a:latin typeface="Arial" panose="020B0604020202020204" pitchFamily="34" charset="0"/>
                <a:ea typeface="MS PGothic" panose="020B0600070205080204" pitchFamily="34" charset="-128"/>
              </a:defRPr>
            </a:lvl2pPr>
            <a:lvl3pPr marL="1143000" indent="-228600">
              <a:defRPr sz="22200">
                <a:solidFill>
                  <a:schemeClr val="tx2"/>
                </a:solidFill>
                <a:latin typeface="Arial" panose="020B0604020202020204" pitchFamily="34" charset="0"/>
                <a:ea typeface="MS PGothic" panose="020B0600070205080204" pitchFamily="34" charset="-128"/>
              </a:defRPr>
            </a:lvl3pPr>
            <a:lvl4pPr marL="1600200" indent="-228600">
              <a:defRPr sz="22200">
                <a:solidFill>
                  <a:schemeClr val="tx2"/>
                </a:solidFill>
                <a:latin typeface="Arial" panose="020B0604020202020204" pitchFamily="34" charset="0"/>
                <a:ea typeface="MS PGothic" panose="020B0600070205080204" pitchFamily="34" charset="-128"/>
              </a:defRPr>
            </a:lvl4pPr>
            <a:lvl5pPr marL="2057400" indent="-228600">
              <a:defRPr sz="222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en-US" altLang="en-US" sz="1700" b="1" i="0" u="none" strike="noStrike" kern="1200" cap="none" spc="0" normalizeH="0" baseline="0" noProof="0" dirty="0">
                <a:ln>
                  <a:noFill/>
                </a:ln>
                <a:solidFill>
                  <a:schemeClr val="tx2"/>
                </a:solidFill>
                <a:effectLst/>
                <a:uLnTx/>
                <a:uFillTx/>
                <a:latin typeface="Helvetica" charset="0"/>
                <a:ea typeface="MS PGothic" panose="020B0600070205080204" pitchFamily="34" charset="-128"/>
                <a:cs typeface="+mn-cs"/>
              </a:rPr>
              <a:t>Figure 4 . Image comparison: (a) original image, (b) telephone original image, (c) </a:t>
            </a:r>
            <a:r>
              <a:rPr kumimoji="0" lang="en-US" altLang="en-US" sz="1700" b="1" i="0" u="none" strike="noStrike" kern="1200" cap="none" spc="0" normalizeH="0" baseline="0" noProof="0" dirty="0" err="1">
                <a:ln>
                  <a:noFill/>
                </a:ln>
                <a:solidFill>
                  <a:schemeClr val="tx2"/>
                </a:solidFill>
                <a:effectLst/>
                <a:uLnTx/>
                <a:uFillTx/>
                <a:latin typeface="Helvetica" charset="0"/>
                <a:ea typeface="MS PGothic" panose="020B0600070205080204" pitchFamily="34" charset="-128"/>
                <a:cs typeface="+mn-cs"/>
              </a:rPr>
              <a:t>downsampled</a:t>
            </a:r>
            <a:r>
              <a:rPr kumimoji="0" lang="en-US" altLang="en-US" sz="1700" b="1" i="0" u="none" strike="noStrike" kern="1200" cap="none" spc="0" normalizeH="0" baseline="0" noProof="0" dirty="0">
                <a:ln>
                  <a:noFill/>
                </a:ln>
                <a:solidFill>
                  <a:schemeClr val="tx2"/>
                </a:solidFill>
                <a:effectLst/>
                <a:uLnTx/>
                <a:uFillTx/>
                <a:latin typeface="Helvetica" charset="0"/>
                <a:ea typeface="MS PGothic" panose="020B0600070205080204" pitchFamily="34" charset="-128"/>
                <a:cs typeface="+mn-cs"/>
              </a:rPr>
              <a:t> image (4x)</a:t>
            </a:r>
            <a:endParaRPr kumimoji="0" lang="en-US" altLang="en-US" sz="1700" b="1" i="0" u="none" strike="noStrike" kern="1200" cap="none" spc="0" normalizeH="0" baseline="0" noProof="0" dirty="0">
              <a:ln>
                <a:noFill/>
              </a:ln>
              <a:solidFill>
                <a:schemeClr val="tx2"/>
              </a:solidFill>
              <a:effectLst/>
              <a:uLnTx/>
              <a:uFillTx/>
              <a:latin typeface="Arial" panose="020B0604020202020204" pitchFamily="34" charset="0"/>
              <a:ea typeface="MS PGothic" panose="020B0600070205080204" pitchFamily="34" charset="-128"/>
              <a:cs typeface="+mn-cs"/>
            </a:endParaRPr>
          </a:p>
        </p:txBody>
      </p:sp>
      <p:pic>
        <p:nvPicPr>
          <p:cNvPr id="4133" name="图片 44"/>
          <p:cNvPicPr>
            <a:picLocks noChangeAspect="1"/>
          </p:cNvPicPr>
          <p:nvPr/>
        </p:nvPicPr>
        <p:blipFill>
          <a:blip r:embed="rId7"/>
          <a:stretch>
            <a:fillRect/>
          </a:stretch>
        </p:blipFill>
        <p:spPr>
          <a:xfrm>
            <a:off x="14324013" y="14563725"/>
            <a:ext cx="7718425" cy="1454150"/>
          </a:xfrm>
          <a:prstGeom prst="rect">
            <a:avLst/>
          </a:prstGeom>
          <a:noFill/>
          <a:ln w="9525">
            <a:noFill/>
          </a:ln>
        </p:spPr>
      </p:pic>
      <p:sp>
        <p:nvSpPr>
          <p:cNvPr id="46" name="Rectangle 68"/>
          <p:cNvSpPr>
            <a:spLocks noChangeArrowheads="1"/>
          </p:cNvSpPr>
          <p:nvPr/>
        </p:nvSpPr>
        <p:spPr bwMode="auto">
          <a:xfrm>
            <a:off x="14536738" y="16030575"/>
            <a:ext cx="6411913" cy="828675"/>
          </a:xfrm>
          <a:prstGeom prst="rect">
            <a:avLst/>
          </a:prstGeom>
          <a:solidFill>
            <a:srgbClr val="B4D5E5"/>
          </a:solidFill>
          <a:ln>
            <a:noFill/>
          </a:ln>
        </p:spPr>
        <p:txBody>
          <a:bodyPr/>
          <a:lstStyle>
            <a:lvl1pPr defTabSz="2193925">
              <a:defRPr sz="22200">
                <a:solidFill>
                  <a:schemeClr val="tx2"/>
                </a:solidFill>
                <a:latin typeface="Arial" panose="020B0604020202020204" pitchFamily="34" charset="0"/>
                <a:ea typeface="MS PGothic" panose="020B0600070205080204" pitchFamily="34" charset="-128"/>
              </a:defRPr>
            </a:lvl1pPr>
            <a:lvl2pPr marL="742950" indent="-285750" defTabSz="2193925">
              <a:defRPr sz="22200">
                <a:solidFill>
                  <a:schemeClr val="tx2"/>
                </a:solidFill>
                <a:latin typeface="Arial" panose="020B0604020202020204" pitchFamily="34" charset="0"/>
                <a:ea typeface="MS PGothic" panose="020B0600070205080204" pitchFamily="34" charset="-128"/>
              </a:defRPr>
            </a:lvl2pPr>
            <a:lvl3pPr marL="1143000" indent="-228600" defTabSz="2193925">
              <a:defRPr sz="22200">
                <a:solidFill>
                  <a:schemeClr val="tx2"/>
                </a:solidFill>
                <a:latin typeface="Arial" panose="020B0604020202020204" pitchFamily="34" charset="0"/>
                <a:ea typeface="MS PGothic" panose="020B0600070205080204" pitchFamily="34" charset="-128"/>
              </a:defRPr>
            </a:lvl3pPr>
            <a:lvl4pPr marL="1600200" indent="-228600" defTabSz="2193925">
              <a:defRPr sz="22200">
                <a:solidFill>
                  <a:schemeClr val="tx2"/>
                </a:solidFill>
                <a:latin typeface="Arial" panose="020B0604020202020204" pitchFamily="34" charset="0"/>
                <a:ea typeface="MS PGothic" panose="020B0600070205080204" pitchFamily="34" charset="-128"/>
              </a:defRPr>
            </a:lvl4pPr>
            <a:lvl5pPr marL="2057400" indent="-228600" defTabSz="2193925">
              <a:defRPr sz="22200">
                <a:solidFill>
                  <a:schemeClr val="tx2"/>
                </a:solidFill>
                <a:latin typeface="Arial" panose="020B0604020202020204" pitchFamily="34" charset="0"/>
                <a:ea typeface="MS PGothic" panose="020B0600070205080204" pitchFamily="34" charset="-128"/>
              </a:defRPr>
            </a:lvl5pPr>
            <a:lvl6pPr marL="25146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6pPr>
            <a:lvl7pPr marL="29718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7pPr>
            <a:lvl8pPr marL="34290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8pPr>
            <a:lvl9pPr marL="38862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9pPr>
          </a:lstStyle>
          <a:p>
            <a:pPr marL="0" marR="0" lvl="0" indent="0" algn="ctr" defTabSz="2193925" rtl="0" eaLnBrk="1" fontAlgn="base" latinLnBrk="0" hangingPunct="1">
              <a:lnSpc>
                <a:spcPct val="100000"/>
              </a:lnSpc>
              <a:spcBef>
                <a:spcPct val="0"/>
              </a:spcBef>
              <a:spcAft>
                <a:spcPct val="0"/>
              </a:spcAft>
              <a:buClrTx/>
              <a:buSzTx/>
              <a:buFontTx/>
              <a:buNone/>
              <a:defRPr/>
            </a:pPr>
            <a:endParaRPr kumimoji="0" lang="en-US" altLang="en-US" sz="5635" b="0" i="0" u="none" strike="noStrike" kern="1200" cap="none" spc="0" normalizeH="0" baseline="0" noProof="0" dirty="0">
              <a:ln>
                <a:noFill/>
              </a:ln>
              <a:solidFill>
                <a:schemeClr val="tx2"/>
              </a:solidFill>
              <a:effectLst/>
              <a:uLnTx/>
              <a:uFillTx/>
              <a:latin typeface="Arial" panose="020B0604020202020204" pitchFamily="34" charset="0"/>
              <a:ea typeface="MS PGothic" panose="020B0600070205080204" pitchFamily="34" charset="-128"/>
              <a:cs typeface="+mn-cs"/>
            </a:endParaRPr>
          </a:p>
        </p:txBody>
      </p:sp>
      <p:sp>
        <p:nvSpPr>
          <p:cNvPr id="47" name="TextBox 69"/>
          <p:cNvSpPr txBox="1">
            <a:spLocks noChangeArrowheads="1"/>
          </p:cNvSpPr>
          <p:nvPr/>
        </p:nvSpPr>
        <p:spPr bwMode="auto">
          <a:xfrm>
            <a:off x="14720888" y="16021050"/>
            <a:ext cx="6024563" cy="830263"/>
          </a:xfrm>
          <a:prstGeom prst="rect">
            <a:avLst/>
          </a:prstGeom>
          <a:noFill/>
          <a:ln>
            <a:noFill/>
          </a:ln>
        </p:spPr>
        <p:txBody>
          <a:bodyPr wrap="square">
            <a:spAutoFit/>
          </a:bodyPr>
          <a:lstStyle>
            <a:lvl1pPr>
              <a:defRPr sz="22200">
                <a:solidFill>
                  <a:schemeClr val="tx2"/>
                </a:solidFill>
                <a:latin typeface="Arial" panose="020B0604020202020204" pitchFamily="34" charset="0"/>
                <a:ea typeface="MS PGothic" panose="020B0600070205080204" pitchFamily="34" charset="-128"/>
              </a:defRPr>
            </a:lvl1pPr>
            <a:lvl2pPr marL="742950" indent="-285750">
              <a:defRPr sz="22200">
                <a:solidFill>
                  <a:schemeClr val="tx2"/>
                </a:solidFill>
                <a:latin typeface="Arial" panose="020B0604020202020204" pitchFamily="34" charset="0"/>
                <a:ea typeface="MS PGothic" panose="020B0600070205080204" pitchFamily="34" charset="-128"/>
              </a:defRPr>
            </a:lvl2pPr>
            <a:lvl3pPr marL="1143000" indent="-228600">
              <a:defRPr sz="22200">
                <a:solidFill>
                  <a:schemeClr val="tx2"/>
                </a:solidFill>
                <a:latin typeface="Arial" panose="020B0604020202020204" pitchFamily="34" charset="0"/>
                <a:ea typeface="MS PGothic" panose="020B0600070205080204" pitchFamily="34" charset="-128"/>
              </a:defRPr>
            </a:lvl3pPr>
            <a:lvl4pPr marL="1600200" indent="-228600">
              <a:defRPr sz="22200">
                <a:solidFill>
                  <a:schemeClr val="tx2"/>
                </a:solidFill>
                <a:latin typeface="Arial" panose="020B0604020202020204" pitchFamily="34" charset="0"/>
                <a:ea typeface="MS PGothic" panose="020B0600070205080204" pitchFamily="34" charset="-128"/>
              </a:defRPr>
            </a:lvl4pPr>
            <a:lvl5pPr marL="2057400" indent="-228600">
              <a:defRPr sz="222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en-US" altLang="en-US" sz="1700" b="1" i="0" u="none" strike="noStrike" kern="1200" cap="none" spc="0" normalizeH="0" baseline="0" noProof="0" dirty="0">
                <a:ln>
                  <a:noFill/>
                </a:ln>
                <a:solidFill>
                  <a:schemeClr val="tx2"/>
                </a:solidFill>
                <a:effectLst/>
                <a:uLnTx/>
                <a:uFillTx/>
                <a:latin typeface="Helvetica" charset="0"/>
                <a:ea typeface="MS PGothic" panose="020B0600070205080204" pitchFamily="34" charset="-128"/>
                <a:cs typeface="+mn-cs"/>
              </a:rPr>
              <a:t>Figure 5 . Image comparison (a) ESRGAN, (b) Real-ESRGAN, (c) Real-ESRGAN-fine-tune</a:t>
            </a:r>
            <a:endParaRPr kumimoji="0" lang="en-US" altLang="en-US" sz="1700" b="1" i="0" u="none" strike="noStrike" kern="1200" cap="none" spc="0" normalizeH="0" baseline="0" noProof="0" dirty="0">
              <a:ln>
                <a:noFill/>
              </a:ln>
              <a:solidFill>
                <a:schemeClr val="tx2"/>
              </a:solidFill>
              <a:effectLst/>
              <a:uLnTx/>
              <a:uFillTx/>
              <a:latin typeface="Arial" panose="020B0604020202020204" pitchFamily="34" charset="0"/>
              <a:ea typeface="MS PGothic" panose="020B0600070205080204" pitchFamily="34" charset="-128"/>
              <a:cs typeface="+mn-cs"/>
            </a:endParaRPr>
          </a:p>
        </p:txBody>
      </p:sp>
      <p:pic>
        <p:nvPicPr>
          <p:cNvPr id="4136" name="图片 49"/>
          <p:cNvPicPr>
            <a:picLocks noChangeAspect="1"/>
          </p:cNvPicPr>
          <p:nvPr/>
        </p:nvPicPr>
        <p:blipFill>
          <a:blip r:embed="rId8"/>
          <a:stretch>
            <a:fillRect/>
          </a:stretch>
        </p:blipFill>
        <p:spPr>
          <a:xfrm>
            <a:off x="14444663" y="17032288"/>
            <a:ext cx="6778625" cy="1508125"/>
          </a:xfrm>
          <a:prstGeom prst="rect">
            <a:avLst/>
          </a:prstGeom>
          <a:noFill/>
          <a:ln w="9525">
            <a:noFill/>
          </a:ln>
        </p:spPr>
      </p:pic>
      <p:sp>
        <p:nvSpPr>
          <p:cNvPr id="51" name="Rectangle 68"/>
          <p:cNvSpPr>
            <a:spLocks noChangeArrowheads="1"/>
          </p:cNvSpPr>
          <p:nvPr/>
        </p:nvSpPr>
        <p:spPr bwMode="auto">
          <a:xfrm>
            <a:off x="14398625" y="18711863"/>
            <a:ext cx="6818313" cy="830263"/>
          </a:xfrm>
          <a:prstGeom prst="rect">
            <a:avLst/>
          </a:prstGeom>
          <a:solidFill>
            <a:srgbClr val="B4D5E5"/>
          </a:solidFill>
          <a:ln>
            <a:noFill/>
          </a:ln>
        </p:spPr>
        <p:txBody>
          <a:bodyPr/>
          <a:lstStyle>
            <a:lvl1pPr defTabSz="2193925">
              <a:defRPr sz="22200">
                <a:solidFill>
                  <a:schemeClr val="tx2"/>
                </a:solidFill>
                <a:latin typeface="Arial" panose="020B0604020202020204" pitchFamily="34" charset="0"/>
                <a:ea typeface="MS PGothic" panose="020B0600070205080204" pitchFamily="34" charset="-128"/>
              </a:defRPr>
            </a:lvl1pPr>
            <a:lvl2pPr marL="742950" indent="-285750" defTabSz="2193925">
              <a:defRPr sz="22200">
                <a:solidFill>
                  <a:schemeClr val="tx2"/>
                </a:solidFill>
                <a:latin typeface="Arial" panose="020B0604020202020204" pitchFamily="34" charset="0"/>
                <a:ea typeface="MS PGothic" panose="020B0600070205080204" pitchFamily="34" charset="-128"/>
              </a:defRPr>
            </a:lvl2pPr>
            <a:lvl3pPr marL="1143000" indent="-228600" defTabSz="2193925">
              <a:defRPr sz="22200">
                <a:solidFill>
                  <a:schemeClr val="tx2"/>
                </a:solidFill>
                <a:latin typeface="Arial" panose="020B0604020202020204" pitchFamily="34" charset="0"/>
                <a:ea typeface="MS PGothic" panose="020B0600070205080204" pitchFamily="34" charset="-128"/>
              </a:defRPr>
            </a:lvl3pPr>
            <a:lvl4pPr marL="1600200" indent="-228600" defTabSz="2193925">
              <a:defRPr sz="22200">
                <a:solidFill>
                  <a:schemeClr val="tx2"/>
                </a:solidFill>
                <a:latin typeface="Arial" panose="020B0604020202020204" pitchFamily="34" charset="0"/>
                <a:ea typeface="MS PGothic" panose="020B0600070205080204" pitchFamily="34" charset="-128"/>
              </a:defRPr>
            </a:lvl4pPr>
            <a:lvl5pPr marL="2057400" indent="-228600" defTabSz="2193925">
              <a:defRPr sz="22200">
                <a:solidFill>
                  <a:schemeClr val="tx2"/>
                </a:solidFill>
                <a:latin typeface="Arial" panose="020B0604020202020204" pitchFamily="34" charset="0"/>
                <a:ea typeface="MS PGothic" panose="020B0600070205080204" pitchFamily="34" charset="-128"/>
              </a:defRPr>
            </a:lvl5pPr>
            <a:lvl6pPr marL="25146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6pPr>
            <a:lvl7pPr marL="29718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7pPr>
            <a:lvl8pPr marL="34290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8pPr>
            <a:lvl9pPr marL="3886200" indent="-228600" defTabSz="2193925"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9pPr>
          </a:lstStyle>
          <a:p>
            <a:pPr marL="0" marR="0" lvl="0" indent="0" algn="ctr" defTabSz="2193925" rtl="0" eaLnBrk="1" fontAlgn="base" latinLnBrk="0" hangingPunct="1">
              <a:lnSpc>
                <a:spcPct val="100000"/>
              </a:lnSpc>
              <a:spcBef>
                <a:spcPct val="0"/>
              </a:spcBef>
              <a:spcAft>
                <a:spcPct val="0"/>
              </a:spcAft>
              <a:buClrTx/>
              <a:buSzTx/>
              <a:buFontTx/>
              <a:buNone/>
              <a:defRPr/>
            </a:pPr>
            <a:endParaRPr kumimoji="0" lang="en-US" altLang="en-US" sz="5635" b="0" i="0" u="none" strike="noStrike" kern="1200" cap="none" spc="0" normalizeH="0" baseline="0" noProof="0" dirty="0">
              <a:ln>
                <a:noFill/>
              </a:ln>
              <a:solidFill>
                <a:schemeClr val="tx2"/>
              </a:solidFill>
              <a:effectLst/>
              <a:uLnTx/>
              <a:uFillTx/>
              <a:latin typeface="Arial" panose="020B0604020202020204" pitchFamily="34" charset="0"/>
              <a:ea typeface="MS PGothic" panose="020B0600070205080204" pitchFamily="34" charset="-128"/>
              <a:cs typeface="+mn-cs"/>
            </a:endParaRPr>
          </a:p>
        </p:txBody>
      </p:sp>
      <p:sp>
        <p:nvSpPr>
          <p:cNvPr id="52" name="TextBox 69"/>
          <p:cNvSpPr txBox="1">
            <a:spLocks noChangeArrowheads="1"/>
          </p:cNvSpPr>
          <p:nvPr/>
        </p:nvSpPr>
        <p:spPr bwMode="auto">
          <a:xfrm>
            <a:off x="14338300" y="18681700"/>
            <a:ext cx="6919913" cy="828675"/>
          </a:xfrm>
          <a:prstGeom prst="rect">
            <a:avLst/>
          </a:prstGeom>
          <a:noFill/>
          <a:ln>
            <a:noFill/>
          </a:ln>
        </p:spPr>
        <p:txBody>
          <a:bodyPr wrap="square">
            <a:spAutoFit/>
          </a:bodyPr>
          <a:lstStyle>
            <a:lvl1pPr>
              <a:defRPr sz="22200">
                <a:solidFill>
                  <a:schemeClr val="tx2"/>
                </a:solidFill>
                <a:latin typeface="Arial" panose="020B0604020202020204" pitchFamily="34" charset="0"/>
                <a:ea typeface="MS PGothic" panose="020B0600070205080204" pitchFamily="34" charset="-128"/>
              </a:defRPr>
            </a:lvl1pPr>
            <a:lvl2pPr marL="742950" indent="-285750">
              <a:defRPr sz="22200">
                <a:solidFill>
                  <a:schemeClr val="tx2"/>
                </a:solidFill>
                <a:latin typeface="Arial" panose="020B0604020202020204" pitchFamily="34" charset="0"/>
                <a:ea typeface="MS PGothic" panose="020B0600070205080204" pitchFamily="34" charset="-128"/>
              </a:defRPr>
            </a:lvl2pPr>
            <a:lvl3pPr marL="1143000" indent="-228600">
              <a:defRPr sz="22200">
                <a:solidFill>
                  <a:schemeClr val="tx2"/>
                </a:solidFill>
                <a:latin typeface="Arial" panose="020B0604020202020204" pitchFamily="34" charset="0"/>
                <a:ea typeface="MS PGothic" panose="020B0600070205080204" pitchFamily="34" charset="-128"/>
              </a:defRPr>
            </a:lvl3pPr>
            <a:lvl4pPr marL="1600200" indent="-228600">
              <a:defRPr sz="22200">
                <a:solidFill>
                  <a:schemeClr val="tx2"/>
                </a:solidFill>
                <a:latin typeface="Arial" panose="020B0604020202020204" pitchFamily="34" charset="0"/>
                <a:ea typeface="MS PGothic" panose="020B0600070205080204" pitchFamily="34" charset="-128"/>
              </a:defRPr>
            </a:lvl4pPr>
            <a:lvl5pPr marL="2057400" indent="-228600">
              <a:defRPr sz="222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2200">
                <a:solidFill>
                  <a:schemeClr val="tx2"/>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en-US" altLang="en-US" sz="1700" b="1" i="0" u="none" strike="noStrike" kern="1200" cap="none" spc="0" normalizeH="0" baseline="0" noProof="0" dirty="0">
                <a:ln>
                  <a:noFill/>
                </a:ln>
                <a:solidFill>
                  <a:schemeClr val="tx2"/>
                </a:solidFill>
                <a:effectLst/>
                <a:uLnTx/>
                <a:uFillTx/>
                <a:latin typeface="Helvetica" charset="0"/>
                <a:ea typeface="MS PGothic" panose="020B0600070205080204" pitchFamily="34" charset="-128"/>
                <a:cs typeface="+mn-cs"/>
              </a:rPr>
              <a:t>Figure 6 . Illustrates the details of the telephone generated by (a) ESRGAN, (b) Real-ESRGAN, and (c) Real-ESRGAN-fine-tune.</a:t>
            </a:r>
            <a:endParaRPr kumimoji="0" lang="en-US" altLang="en-US" sz="1700" b="1" i="0" u="none" strike="noStrike" kern="1200" cap="none" spc="0" normalizeH="0" baseline="0" noProof="0" dirty="0">
              <a:ln>
                <a:noFill/>
              </a:ln>
              <a:solidFill>
                <a:schemeClr val="tx2"/>
              </a:solidFill>
              <a:effectLst/>
              <a:uLnTx/>
              <a:uFillTx/>
              <a:latin typeface="Arial" panose="020B0604020202020204" pitchFamily="34" charset="0"/>
              <a:ea typeface="MS PGothic" panose="020B0600070205080204" pitchFamily="34" charset="-128"/>
              <a:cs typeface="+mn-cs"/>
            </a:endParaRPr>
          </a:p>
        </p:txBody>
      </p:sp>
      <p:pic>
        <p:nvPicPr>
          <p:cNvPr id="4139" name="图片 52"/>
          <p:cNvPicPr>
            <a:picLocks noChangeAspect="1"/>
          </p:cNvPicPr>
          <p:nvPr/>
        </p:nvPicPr>
        <p:blipFill>
          <a:blip r:embed="rId9"/>
          <a:stretch>
            <a:fillRect/>
          </a:stretch>
        </p:blipFill>
        <p:spPr>
          <a:xfrm>
            <a:off x="14298613" y="19981863"/>
            <a:ext cx="6484937" cy="1323975"/>
          </a:xfrm>
          <a:prstGeom prst="rect">
            <a:avLst/>
          </a:prstGeom>
          <a:noFill/>
          <a:ln w="9525">
            <a:noFill/>
          </a:ln>
        </p:spPr>
      </p:pic>
      <p:sp>
        <p:nvSpPr>
          <p:cNvPr id="4140" name="文本框 54"/>
          <p:cNvSpPr txBox="1"/>
          <p:nvPr/>
        </p:nvSpPr>
        <p:spPr>
          <a:xfrm>
            <a:off x="15270163" y="19611975"/>
            <a:ext cx="4657725" cy="338138"/>
          </a:xfrm>
          <a:prstGeom prst="rect">
            <a:avLst/>
          </a:prstGeom>
          <a:noFill/>
          <a:ln w="9525">
            <a:noFill/>
          </a:ln>
        </p:spPr>
        <p:txBody>
          <a:bodyPr>
            <a:spAutoFit/>
          </a:bodyPr>
          <a:p>
            <a:pPr>
              <a:buNone/>
            </a:pPr>
            <a:r>
              <a:rPr lang="en-US" altLang="zh-CN" sz="1600" dirty="0">
                <a:latin typeface="Arial" panose="020B0604020202020204" pitchFamily="34" charset="0"/>
              </a:rPr>
              <a:t>Average PSNR and SSIM results on the test set</a:t>
            </a:r>
            <a:endParaRPr lang="zh-CN" altLang="en-US" sz="1600" dirty="0">
              <a:latin typeface="Arial" panose="020B0604020202020204" pitchFamily="34" charset="0"/>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ctr" defTabSz="2193925" rtl="0" eaLnBrk="1" fontAlgn="base" latinLnBrk="0" hangingPunct="1">
          <a:lnSpc>
            <a:spcPct val="100000"/>
          </a:lnSpc>
          <a:spcBef>
            <a:spcPct val="0"/>
          </a:spcBef>
          <a:spcAft>
            <a:spcPct val="0"/>
          </a:spcAft>
          <a:buClrTx/>
          <a:buSzTx/>
          <a:buFontTx/>
          <a:buNone/>
          <a:defRPr kumimoji="0" lang="en-US" sz="10600" b="0" i="0" u="none" strike="noStrike" cap="none" normalizeH="0" baseline="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ctr" defTabSz="2193925" rtl="0" eaLnBrk="1" fontAlgn="base" latinLnBrk="0" hangingPunct="1">
          <a:lnSpc>
            <a:spcPct val="100000"/>
          </a:lnSpc>
          <a:spcBef>
            <a:spcPct val="0"/>
          </a:spcBef>
          <a:spcAft>
            <a:spcPct val="0"/>
          </a:spcAft>
          <a:buClrTx/>
          <a:buSzTx/>
          <a:buFontTx/>
          <a:buNone/>
          <a:defRPr kumimoji="0" lang="en-US" sz="10600" b="0" i="0" u="none" strike="noStrike" cap="none" normalizeH="0" baseline="0">
            <a:ln>
              <a:noFill/>
            </a:ln>
            <a:solidFill>
              <a:schemeClr val="tx2"/>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6369</Words>
  <Application>WPS 演示</Application>
  <PresentationFormat>自定义</PresentationFormat>
  <Paragraphs>52</Paragraphs>
  <Slides>1</Slides>
  <Notes>0</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vt:i4>
      </vt:variant>
      <vt:variant>
        <vt:lpstr>幻灯片标题</vt:lpstr>
      </vt:variant>
      <vt:variant>
        <vt:i4>1</vt:i4>
      </vt:variant>
    </vt:vector>
  </HeadingPairs>
  <TitlesOfParts>
    <vt:vector size="10" baseType="lpstr">
      <vt:lpstr>Arial</vt:lpstr>
      <vt:lpstr>宋体</vt:lpstr>
      <vt:lpstr>Wingdings</vt:lpstr>
      <vt:lpstr>MS PGothic</vt:lpstr>
      <vt:lpstr>Helvetica</vt:lpstr>
      <vt:lpstr>微软雅黑</vt:lpstr>
      <vt:lpstr>Arial Unicode MS</vt:lpstr>
      <vt:lpstr>Default Design</vt:lpstr>
      <vt:lpstr>Visio.Drawing.15</vt:lpstr>
      <vt:lpstr>PowerPoint 演示文稿</vt:lpstr>
    </vt:vector>
  </TitlesOfParts>
  <Company>SciFor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Posters1st</dc:creator>
  <cp:lastModifiedBy>苯刂锥湃裂</cp:lastModifiedBy>
  <cp:revision>263</cp:revision>
  <dcterms:created xsi:type="dcterms:W3CDTF">2003-12-17T18:44:28Z</dcterms:created>
  <dcterms:modified xsi:type="dcterms:W3CDTF">2024-09-27T08:50:55Z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0x0101007B7202EE7DF2754AB363437C50FB568B</vt:lpwstr>
  </property>
  <property fmtid="{D5CDD505-2E9C-101B-9397-08002B2CF9AE}" pid="3" name="ICV">
    <vt:lpwstr>A00891CD6D4D4B8CB30F2FC03EF275FC_13</vt:lpwstr>
  </property>
  <property fmtid="{D5CDD505-2E9C-101B-9397-08002B2CF9AE}" pid="4" name="KSOProductBuildVer">
    <vt:lpwstr>2052-12.1.0.17827</vt:lpwstr>
  </property>
</Properties>
</file>